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F686-7332-42ED-B9B5-021AB0D9E31B}" type="datetimeFigureOut">
              <a:rPr lang="el-GR" smtClean="0"/>
              <a:pPr/>
              <a:t>8/3/2016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5825-1536-4252-8CAF-5D6547160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424936" cy="6480720"/>
          </a:xfrm>
        </p:spPr>
        <p:txBody>
          <a:bodyPr/>
          <a:lstStyle/>
          <a:p>
            <a:pPr algn="l"/>
            <a:r>
              <a:rPr lang="el-GR" dirty="0"/>
              <a:t> </a:t>
            </a:r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l-GR" b="1" dirty="0" smtClean="0">
                <a:solidFill>
                  <a:schemeClr val="tx1"/>
                </a:solidFill>
              </a:rPr>
              <a:t>Γράφω </a:t>
            </a:r>
            <a:r>
              <a:rPr lang="el-GR" b="1" dirty="0">
                <a:solidFill>
                  <a:schemeClr val="tx1"/>
                </a:solidFill>
              </a:rPr>
              <a:t>λέξεις που ανήκουν στην ίδια οικογένεια με τις λέξεις </a:t>
            </a:r>
            <a:r>
              <a:rPr lang="el-GR" b="1" u="sng" dirty="0">
                <a:solidFill>
                  <a:schemeClr val="tx1"/>
                </a:solidFill>
              </a:rPr>
              <a:t>κήπος</a:t>
            </a:r>
            <a:r>
              <a:rPr lang="el-GR" b="1" dirty="0">
                <a:solidFill>
                  <a:schemeClr val="tx1"/>
                </a:solidFill>
              </a:rPr>
              <a:t> και </a:t>
            </a:r>
            <a:r>
              <a:rPr lang="el-GR" b="1" u="sng" dirty="0">
                <a:solidFill>
                  <a:schemeClr val="tx1"/>
                </a:solidFill>
              </a:rPr>
              <a:t>νόμος</a:t>
            </a:r>
            <a:r>
              <a:rPr lang="el-GR" b="1" dirty="0">
                <a:solidFill>
                  <a:schemeClr val="tx1"/>
                </a:solidFill>
              </a:rPr>
              <a:t>: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i="1" dirty="0"/>
              <a:t> </a:t>
            </a:r>
            <a:endParaRPr lang="el-GR" b="1" dirty="0"/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60207"/>
              </p:ext>
            </p:extLst>
          </p:nvPr>
        </p:nvGraphicFramePr>
        <p:xfrm>
          <a:off x="244003" y="1334381"/>
          <a:ext cx="8424936" cy="4735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8245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κήπος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νόμος</a:t>
                      </a:r>
                      <a:endParaRPr lang="el-GR" dirty="0"/>
                    </a:p>
                  </a:txBody>
                  <a:tcPr/>
                </a:tc>
              </a:tr>
              <a:tr h="103819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03819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038193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38193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1211478" y="2119908"/>
            <a:ext cx="15151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κηπουρός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046700" y="3501008"/>
            <a:ext cx="17220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κηποτεχνία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127321" y="4437112"/>
            <a:ext cx="16834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ανθόκηπος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932091" y="3270175"/>
            <a:ext cx="17138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παράνομος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226868" y="5373216"/>
            <a:ext cx="19883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λαχανόκηπος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174050" y="2262063"/>
            <a:ext cx="12298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νομικός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12 - Ορθογώνιο"/>
          <p:cNvSpPr/>
          <p:nvPr/>
        </p:nvSpPr>
        <p:spPr>
          <a:xfrm>
            <a:off x="6230041" y="4242419"/>
            <a:ext cx="11750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άνομος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12 - Ορθογώνιο"/>
          <p:cNvSpPr/>
          <p:nvPr/>
        </p:nvSpPr>
        <p:spPr>
          <a:xfrm>
            <a:off x="6150716" y="5373215"/>
            <a:ext cx="16948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παρανομία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3" grpId="0"/>
      <p:bldP spid="15" grpId="0"/>
      <p:bldP spid="16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3350"/>
            <a:ext cx="8877300" cy="639199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l-GR" b="1" dirty="0"/>
              <a:t>Σχηματίζω σύνθετες λέξεις, χρησιμοποιώντας τη λέξη υπέρ στις παρακάτω προτάσεις, αλλάζοντας τη λέξη της παρένθεσης, όπως στο παράδειγμα: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 </a:t>
            </a:r>
            <a:endParaRPr lang="el-GR" dirty="0"/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α) Πήγαμε κρουαζιέρα με ένα </a:t>
            </a:r>
            <a:r>
              <a:rPr lang="el-GR" u="dotted" dirty="0"/>
              <a:t>υπερωκεάνιο</a:t>
            </a:r>
            <a:r>
              <a:rPr lang="el-GR" dirty="0"/>
              <a:t>. (ωκεανός)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β) Το λεωφορείο της γραμμής, ταξίδευε </a:t>
            </a:r>
            <a:r>
              <a:rPr lang="el-GR" dirty="0" smtClean="0"/>
              <a:t>…………………………(</a:t>
            </a:r>
            <a:r>
              <a:rPr lang="el-GR" dirty="0"/>
              <a:t>πλήρες)                                 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γ) Σήμερα θα κάνω ένα …………………………………………… (αστικό) τηλεφώνημα.          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/>
              <a:t>δ</a:t>
            </a:r>
            <a:r>
              <a:rPr lang="el-GR" dirty="0"/>
              <a:t>) Αυτό το γράμμα που έλαβα, ήταν </a:t>
            </a:r>
            <a:r>
              <a:rPr lang="el-GR" dirty="0" smtClean="0"/>
              <a:t>……………………………  (</a:t>
            </a:r>
            <a:r>
              <a:rPr lang="el-GR" dirty="0"/>
              <a:t>επείγον)                                 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ε) Ο παππούς μου έχει πίεση. Είναι δηλαδή …………………………………………….. (</a:t>
            </a:r>
            <a:r>
              <a:rPr lang="el-GR" dirty="0" err="1"/>
              <a:t>τασικός</a:t>
            </a:r>
            <a:r>
              <a:rPr lang="el-GR" dirty="0"/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στ) Ο δάσκαλος έμεινε ……………………………………………………… (ευχαριστημένος) από τις επιδόσεις μας.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ζ) Η αδερφή μου είναι ………………………………………………. (κινητική) μέσα στην τάξη.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η) Ο πατέρας μου θα πάθαινε ……………………………………………. (κόπωση) από την πολλή δουλειά.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θ) Θα το ………………………………………….. (πηδήσουμε) κι αυτό το εμπόδιο που μας έτυχε.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/>
              <a:t>ι) Η σημερινή μας κοινωνία χαρακτηρίζεται από την </a:t>
            </a:r>
            <a:r>
              <a:rPr lang="el-GR" dirty="0" smtClean="0"/>
              <a:t>………………………………………………. </a:t>
            </a:r>
            <a:r>
              <a:rPr lang="el-GR" dirty="0"/>
              <a:t>(κατανάλωση) των διαφόρων προϊόντων που υπάρχουν στο εμπόριο. </a:t>
            </a:r>
          </a:p>
        </p:txBody>
      </p:sp>
      <p:sp>
        <p:nvSpPr>
          <p:cNvPr id="4" name="12 - Ορθογώνιο"/>
          <p:cNvSpPr/>
          <p:nvPr/>
        </p:nvSpPr>
        <p:spPr>
          <a:xfrm>
            <a:off x="4422285" y="1268760"/>
            <a:ext cx="18205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υπερπλήρες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12 - Ορθογώνιο"/>
          <p:cNvSpPr/>
          <p:nvPr/>
        </p:nvSpPr>
        <p:spPr>
          <a:xfrm>
            <a:off x="2881448" y="1594347"/>
            <a:ext cx="17636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υπεραστικό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12 - Ορθογώνιο"/>
          <p:cNvSpPr/>
          <p:nvPr/>
        </p:nvSpPr>
        <p:spPr>
          <a:xfrm>
            <a:off x="4180382" y="2019445"/>
            <a:ext cx="19020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υπερεπείγον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12 - Ορθογώνιο"/>
          <p:cNvSpPr/>
          <p:nvPr/>
        </p:nvSpPr>
        <p:spPr>
          <a:xfrm>
            <a:off x="5299289" y="2313007"/>
            <a:ext cx="18871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υπερτασικός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12 - Ορθογώνιο"/>
          <p:cNvSpPr/>
          <p:nvPr/>
        </p:nvSpPr>
        <p:spPr>
          <a:xfrm>
            <a:off x="2726237" y="2770275"/>
            <a:ext cx="30330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υπερευχαριστημένος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12 - Ορθογώνιο"/>
          <p:cNvSpPr/>
          <p:nvPr/>
        </p:nvSpPr>
        <p:spPr>
          <a:xfrm>
            <a:off x="2993662" y="3356992"/>
            <a:ext cx="19712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υπερκινητική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12 - Ορθογώνιο"/>
          <p:cNvSpPr/>
          <p:nvPr/>
        </p:nvSpPr>
        <p:spPr>
          <a:xfrm>
            <a:off x="4063895" y="3717032"/>
            <a:ext cx="19354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υπερκόπωση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2 - Ορθογώνιο"/>
          <p:cNvSpPr/>
          <p:nvPr/>
        </p:nvSpPr>
        <p:spPr>
          <a:xfrm>
            <a:off x="1375920" y="4354398"/>
            <a:ext cx="24081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υπερπηδήσουμε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12 - Ορθογώνιο"/>
          <p:cNvSpPr/>
          <p:nvPr/>
        </p:nvSpPr>
        <p:spPr>
          <a:xfrm>
            <a:off x="5737335" y="5085184"/>
            <a:ext cx="25718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υπερκατανάλωση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384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l-GR" b="1" dirty="0" smtClean="0"/>
              <a:t>3. Σχηματίζω </a:t>
            </a:r>
            <a:r>
              <a:rPr lang="el-GR" b="1" dirty="0"/>
              <a:t>σύνθετες λέξεις χρησιμοποιώντας ως δεύτερο συνθετικό το -λόγος: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Πώς λέγεται ο επιστήμονας που ασχολείται με:</a:t>
            </a:r>
          </a:p>
          <a:p>
            <a:r>
              <a:rPr lang="el-GR" dirty="0" smtClean="0"/>
              <a:t>τα σπήλαια  		</a:t>
            </a:r>
          </a:p>
          <a:p>
            <a:r>
              <a:rPr lang="el-GR" dirty="0" smtClean="0"/>
              <a:t>το </a:t>
            </a:r>
            <a:r>
              <a:rPr lang="el-GR" dirty="0"/>
              <a:t>δάσος		</a:t>
            </a:r>
          </a:p>
          <a:p>
            <a:r>
              <a:rPr lang="el-GR" dirty="0"/>
              <a:t>τον άνθρωπο		</a:t>
            </a:r>
          </a:p>
          <a:p>
            <a:r>
              <a:rPr lang="el-GR" dirty="0"/>
              <a:t>τα πνευμόνια		</a:t>
            </a:r>
            <a:r>
              <a:rPr lang="el-GR" dirty="0" smtClean="0"/>
              <a:t>  </a:t>
            </a:r>
            <a:endParaRPr lang="el-GR" dirty="0"/>
          </a:p>
          <a:p>
            <a:r>
              <a:rPr lang="el-GR" dirty="0"/>
              <a:t>τα έθνη		</a:t>
            </a:r>
          </a:p>
          <a:p>
            <a:r>
              <a:rPr lang="el-GR" dirty="0"/>
              <a:t>τη δίαιτα		</a:t>
            </a:r>
          </a:p>
          <a:p>
            <a:r>
              <a:rPr lang="el-GR" dirty="0"/>
              <a:t>τα νεύρα		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lvl="0" indent="0">
              <a:buNone/>
            </a:pPr>
            <a:r>
              <a:rPr lang="el-GR" b="1" dirty="0" smtClean="0"/>
              <a:t>4. Σχηματίζω </a:t>
            </a:r>
            <a:r>
              <a:rPr lang="el-GR" b="1" dirty="0"/>
              <a:t>τις σύνθετες λέξεις που προκύπτουν:</a:t>
            </a:r>
            <a:endParaRPr lang="el-GR" dirty="0"/>
          </a:p>
          <a:p>
            <a:r>
              <a:rPr lang="el-GR" dirty="0"/>
              <a:t>παρά + ποταμός	 	=		</a:t>
            </a:r>
          </a:p>
          <a:p>
            <a:r>
              <a:rPr lang="el-GR" dirty="0"/>
              <a:t>παρά + μεθόριος		=	</a:t>
            </a:r>
          </a:p>
          <a:p>
            <a:r>
              <a:rPr lang="el-GR" dirty="0"/>
              <a:t>παρά + ακτή   		</a:t>
            </a:r>
            <a:r>
              <a:rPr lang="el-GR" dirty="0" smtClean="0"/>
              <a:t>=</a:t>
            </a:r>
            <a:r>
              <a:rPr lang="el-GR" dirty="0"/>
              <a:t>	</a:t>
            </a:r>
          </a:p>
          <a:p>
            <a:r>
              <a:rPr lang="el-GR" dirty="0"/>
              <a:t>παρά + μασχάλη 		=	</a:t>
            </a:r>
          </a:p>
          <a:p>
            <a:r>
              <a:rPr lang="el-GR" dirty="0"/>
              <a:t>παρά + πλησίον  	 	=	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12 - Ορθογώνιο"/>
          <p:cNvSpPr/>
          <p:nvPr/>
        </p:nvSpPr>
        <p:spPr>
          <a:xfrm>
            <a:off x="2431795" y="1124743"/>
            <a:ext cx="20997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σπηλαιολόγος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12 - Ορθογώνιο"/>
          <p:cNvSpPr/>
          <p:nvPr/>
        </p:nvSpPr>
        <p:spPr>
          <a:xfrm>
            <a:off x="2441156" y="1568046"/>
            <a:ext cx="16612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δασολόγος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12 - Ορθογώνιο"/>
          <p:cNvSpPr/>
          <p:nvPr/>
        </p:nvSpPr>
        <p:spPr>
          <a:xfrm>
            <a:off x="2431795" y="1989653"/>
            <a:ext cx="2224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α</a:t>
            </a:r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νθρωπολόγος</a:t>
            </a:r>
          </a:p>
        </p:txBody>
      </p:sp>
      <p:sp>
        <p:nvSpPr>
          <p:cNvPr id="7" name="12 - Ορθογώνιο"/>
          <p:cNvSpPr/>
          <p:nvPr/>
        </p:nvSpPr>
        <p:spPr>
          <a:xfrm>
            <a:off x="2490503" y="2611233"/>
            <a:ext cx="1601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εθνολόγος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12 - Ορθογώνιο"/>
          <p:cNvSpPr/>
          <p:nvPr/>
        </p:nvSpPr>
        <p:spPr>
          <a:xfrm>
            <a:off x="2441156" y="3054151"/>
            <a:ext cx="1797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δ</a:t>
            </a:r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ιαιτολόγος</a:t>
            </a:r>
          </a:p>
        </p:txBody>
      </p:sp>
      <p:sp>
        <p:nvSpPr>
          <p:cNvPr id="9" name="12 - Ορθογώνιο"/>
          <p:cNvSpPr/>
          <p:nvPr/>
        </p:nvSpPr>
        <p:spPr>
          <a:xfrm>
            <a:off x="2490503" y="3390575"/>
            <a:ext cx="17731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νευρολόγος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12 - Ορθογώνιο"/>
          <p:cNvSpPr/>
          <p:nvPr/>
        </p:nvSpPr>
        <p:spPr>
          <a:xfrm>
            <a:off x="4481522" y="4653136"/>
            <a:ext cx="20589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παραπόταμος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2 - Ορθογώνιο"/>
          <p:cNvSpPr/>
          <p:nvPr/>
        </p:nvSpPr>
        <p:spPr>
          <a:xfrm>
            <a:off x="4504846" y="4955206"/>
            <a:ext cx="21491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παραμεθόριος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12 - Ορθογώνιο"/>
          <p:cNvSpPr/>
          <p:nvPr/>
        </p:nvSpPr>
        <p:spPr>
          <a:xfrm>
            <a:off x="4549385" y="5373216"/>
            <a:ext cx="15890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παράκτιος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549385" y="5727371"/>
            <a:ext cx="21206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παραμάσχαλα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12 - Ορθογώνιο"/>
          <p:cNvSpPr/>
          <p:nvPr/>
        </p:nvSpPr>
        <p:spPr>
          <a:xfrm>
            <a:off x="4570584" y="6168341"/>
            <a:ext cx="18808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παραπλήσια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12 - Ορθογώνιο"/>
          <p:cNvSpPr/>
          <p:nvPr/>
        </p:nvSpPr>
        <p:spPr>
          <a:xfrm>
            <a:off x="2490503" y="2277802"/>
            <a:ext cx="2287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πνευμονολόγος</a:t>
            </a:r>
          </a:p>
        </p:txBody>
      </p:sp>
    </p:spTree>
    <p:extLst>
      <p:ext uri="{BB962C8B-B14F-4D97-AF65-F5344CB8AC3E}">
        <p14:creationId xmlns:p14="http://schemas.microsoft.com/office/powerpoint/2010/main" val="39814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l-GR" b="1" dirty="0" smtClean="0"/>
              <a:t>5. Διαλέγω </a:t>
            </a:r>
            <a:r>
              <a:rPr lang="el-GR" b="1" dirty="0"/>
              <a:t>τα συνώνυμα και τα αντίθετα των παρακάτω λέξεων από τις λέξεις της παρένθεσης:</a:t>
            </a:r>
            <a:endParaRPr lang="el-GR" dirty="0"/>
          </a:p>
          <a:p>
            <a:pPr marL="0" indent="0">
              <a:buNone/>
            </a:pPr>
            <a:r>
              <a:rPr lang="el-GR" i="1" dirty="0"/>
              <a:t>(μοναξιά, </a:t>
            </a:r>
            <a:r>
              <a:rPr lang="el-GR" i="1" dirty="0" smtClean="0"/>
              <a:t>χαλαρός, </a:t>
            </a:r>
            <a:r>
              <a:rPr lang="el-GR" i="1" dirty="0"/>
              <a:t>βρέχω, πολυκοσμία, κενός, γεμάτος, μιλιά, σφιγμένος, στεγνώνω, αλαλία)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		</a:t>
            </a:r>
            <a:r>
              <a:rPr lang="el-GR" dirty="0" smtClean="0"/>
              <a:t>	Συνώνυμα</a:t>
            </a:r>
            <a:r>
              <a:rPr lang="el-GR" dirty="0"/>
              <a:t>			</a:t>
            </a:r>
            <a:r>
              <a:rPr lang="el-GR" dirty="0" smtClean="0"/>
              <a:t>Αντίθετα</a:t>
            </a:r>
            <a:endParaRPr lang="el-GR" dirty="0"/>
          </a:p>
          <a:p>
            <a:r>
              <a:rPr lang="el-GR" dirty="0"/>
              <a:t>κούφιος 	=	</a:t>
            </a:r>
          </a:p>
          <a:p>
            <a:r>
              <a:rPr lang="el-GR" dirty="0" smtClean="0"/>
              <a:t>ερημιά</a:t>
            </a:r>
            <a:r>
              <a:rPr lang="el-GR" dirty="0"/>
              <a:t>	</a:t>
            </a:r>
            <a:r>
              <a:rPr lang="el-GR" dirty="0" smtClean="0"/>
              <a:t>=</a:t>
            </a:r>
            <a:r>
              <a:rPr lang="el-GR" dirty="0"/>
              <a:t>	</a:t>
            </a:r>
            <a:endParaRPr lang="el-GR" dirty="0" smtClean="0"/>
          </a:p>
          <a:p>
            <a:r>
              <a:rPr lang="el-GR" dirty="0" smtClean="0"/>
              <a:t>λαλιά</a:t>
            </a:r>
            <a:r>
              <a:rPr lang="el-GR" dirty="0"/>
              <a:t>	</a:t>
            </a:r>
            <a:r>
              <a:rPr lang="el-GR" dirty="0" smtClean="0"/>
              <a:t>=</a:t>
            </a:r>
            <a:r>
              <a:rPr lang="el-GR" dirty="0"/>
              <a:t>	</a:t>
            </a:r>
            <a:endParaRPr lang="el-GR" dirty="0" smtClean="0"/>
          </a:p>
          <a:p>
            <a:r>
              <a:rPr lang="el-GR" dirty="0" smtClean="0"/>
              <a:t>σφιχτός        </a:t>
            </a:r>
            <a:r>
              <a:rPr lang="el-GR" dirty="0"/>
              <a:t>	 =	</a:t>
            </a:r>
          </a:p>
          <a:p>
            <a:r>
              <a:rPr lang="el-GR" dirty="0"/>
              <a:t>μουσκεύω   	=	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lvl="0" indent="0">
              <a:buNone/>
            </a:pPr>
            <a:r>
              <a:rPr lang="el-GR" b="1" dirty="0" smtClean="0"/>
              <a:t>6.Αντικαθιστώ </a:t>
            </a:r>
            <a:r>
              <a:rPr lang="el-GR" b="1" dirty="0"/>
              <a:t>τις λέξεις της παρένθεσης με μια σύνθετη και με πρώτο συνθετικό το πολύ:</a:t>
            </a:r>
            <a:endParaRPr lang="el-GR" dirty="0"/>
          </a:p>
          <a:p>
            <a:r>
              <a:rPr lang="el-GR" dirty="0"/>
              <a:t>Ο μαθητής αυτός (έχει πολύ ταλέντο) είναι </a:t>
            </a:r>
            <a:r>
              <a:rPr lang="el-GR" u="sng" dirty="0"/>
              <a:t>πολυτάλαντο</a:t>
            </a:r>
            <a:r>
              <a:rPr lang="el-GR" u="dotted" dirty="0"/>
              <a:t>ς</a:t>
            </a:r>
            <a:r>
              <a:rPr lang="el-GR" dirty="0"/>
              <a:t>.</a:t>
            </a:r>
          </a:p>
          <a:p>
            <a:r>
              <a:rPr lang="el-GR" dirty="0"/>
              <a:t>Ήταν μια προσπάθεια (που κράτησε πολύ χρόνο</a:t>
            </a:r>
            <a:r>
              <a:rPr lang="el-GR" dirty="0" smtClean="0"/>
              <a:t>) </a:t>
            </a:r>
            <a:endParaRPr lang="el-GR" dirty="0"/>
          </a:p>
          <a:p>
            <a:r>
              <a:rPr lang="el-GR" dirty="0"/>
              <a:t>Ο λαβύρινθος (έχει πολλούς δαιδάλους) είναι </a:t>
            </a:r>
          </a:p>
          <a:p>
            <a:r>
              <a:rPr lang="el-GR" dirty="0" smtClean="0"/>
              <a:t>Ο </a:t>
            </a:r>
            <a:r>
              <a:rPr lang="el-GR" dirty="0"/>
              <a:t>σπάταλος (έχει πολλά έξοδα) </a:t>
            </a:r>
            <a:r>
              <a:rPr lang="el-GR" dirty="0" smtClean="0"/>
              <a:t>είναι</a:t>
            </a:r>
            <a:endParaRPr lang="el-GR" dirty="0"/>
          </a:p>
          <a:p>
            <a:r>
              <a:rPr lang="el-GR" dirty="0"/>
              <a:t>Το βιβλίο αυτό (έχει πολλές σελίδες) είναι </a:t>
            </a:r>
            <a:r>
              <a:rPr lang="el-GR" dirty="0" smtClean="0"/>
              <a:t>                                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12 - Ορθογώνιο"/>
          <p:cNvSpPr/>
          <p:nvPr/>
        </p:nvSpPr>
        <p:spPr>
          <a:xfrm>
            <a:off x="3000032" y="1556792"/>
            <a:ext cx="9357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κενός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12 - Ορθογώνιο"/>
          <p:cNvSpPr/>
          <p:nvPr/>
        </p:nvSpPr>
        <p:spPr>
          <a:xfrm>
            <a:off x="6404413" y="1556791"/>
            <a:ext cx="12744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γεμάτος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12 - Ορθογώνιο"/>
          <p:cNvSpPr/>
          <p:nvPr/>
        </p:nvSpPr>
        <p:spPr>
          <a:xfrm>
            <a:off x="2947550" y="1916832"/>
            <a:ext cx="12754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μοναξιά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12 - Ορθογώνιο"/>
          <p:cNvSpPr/>
          <p:nvPr/>
        </p:nvSpPr>
        <p:spPr>
          <a:xfrm>
            <a:off x="5988049" y="1913368"/>
            <a:ext cx="18191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πολυκοσμία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12 - Ορθογώνιο"/>
          <p:cNvSpPr/>
          <p:nvPr/>
        </p:nvSpPr>
        <p:spPr>
          <a:xfrm>
            <a:off x="3054823" y="2276872"/>
            <a:ext cx="8971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μιλιά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12 - Ορθογώνιο"/>
          <p:cNvSpPr/>
          <p:nvPr/>
        </p:nvSpPr>
        <p:spPr>
          <a:xfrm>
            <a:off x="6322145" y="2276872"/>
            <a:ext cx="11509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αλαλία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12 - Ορθογώνιο"/>
          <p:cNvSpPr/>
          <p:nvPr/>
        </p:nvSpPr>
        <p:spPr>
          <a:xfrm>
            <a:off x="2702610" y="2636912"/>
            <a:ext cx="1601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σφιγμένος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2 - Ορθογώνιο"/>
          <p:cNvSpPr/>
          <p:nvPr/>
        </p:nvSpPr>
        <p:spPr>
          <a:xfrm>
            <a:off x="6142748" y="2636911"/>
            <a:ext cx="13263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χαλαρός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12 - Ορθογώνιο"/>
          <p:cNvSpPr/>
          <p:nvPr/>
        </p:nvSpPr>
        <p:spPr>
          <a:xfrm>
            <a:off x="3040457" y="2996952"/>
            <a:ext cx="10459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βρέχω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988049" y="3014822"/>
            <a:ext cx="15429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στεγνώνω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12 - Ορθογώνιο"/>
          <p:cNvSpPr/>
          <p:nvPr/>
        </p:nvSpPr>
        <p:spPr>
          <a:xfrm>
            <a:off x="6731754" y="4653136"/>
            <a:ext cx="16764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πολύχρονη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12 - Ορθογώνιο"/>
          <p:cNvSpPr/>
          <p:nvPr/>
        </p:nvSpPr>
        <p:spPr>
          <a:xfrm>
            <a:off x="5902464" y="5013176"/>
            <a:ext cx="21304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πολυδαίδαλος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5123836" y="5373216"/>
            <a:ext cx="17766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πολυέξοδος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12 - Ορθογώνιο"/>
          <p:cNvSpPr/>
          <p:nvPr/>
        </p:nvSpPr>
        <p:spPr>
          <a:xfrm>
            <a:off x="5567247" y="5636210"/>
            <a:ext cx="17752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πολυσέλιδο</a:t>
            </a: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0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128</Words>
  <Application>Microsoft Office PowerPoint</Application>
  <PresentationFormat>On-screen Show (4:3)</PresentationFormat>
  <Paragraphs>90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CHRIS</cp:lastModifiedBy>
  <cp:revision>29</cp:revision>
  <dcterms:created xsi:type="dcterms:W3CDTF">2013-02-23T22:30:55Z</dcterms:created>
  <dcterms:modified xsi:type="dcterms:W3CDTF">2016-03-08T19:27:52Z</dcterms:modified>
</cp:coreProperties>
</file>