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20" r:id="rId3"/>
    <p:sldId id="321" r:id="rId4"/>
    <p:sldId id="256" r:id="rId5"/>
    <p:sldId id="258" r:id="rId6"/>
    <p:sldId id="319" r:id="rId7"/>
    <p:sldId id="259" r:id="rId8"/>
    <p:sldId id="260" r:id="rId9"/>
    <p:sldId id="323" r:id="rId10"/>
    <p:sldId id="262" r:id="rId11"/>
    <p:sldId id="263" r:id="rId12"/>
    <p:sldId id="261" r:id="rId13"/>
    <p:sldId id="265" r:id="rId14"/>
    <p:sldId id="266" r:id="rId15"/>
    <p:sldId id="267" r:id="rId16"/>
    <p:sldId id="272" r:id="rId17"/>
    <p:sldId id="268" r:id="rId18"/>
    <p:sldId id="270" r:id="rId19"/>
    <p:sldId id="271" r:id="rId20"/>
    <p:sldId id="264" r:id="rId21"/>
    <p:sldId id="275" r:id="rId22"/>
    <p:sldId id="276" r:id="rId23"/>
    <p:sldId id="277" r:id="rId24"/>
    <p:sldId id="278" r:id="rId25"/>
    <p:sldId id="280" r:id="rId26"/>
    <p:sldId id="322" r:id="rId27"/>
    <p:sldId id="317" r:id="rId28"/>
    <p:sldId id="279" r:id="rId29"/>
    <p:sldId id="281" r:id="rId30"/>
    <p:sldId id="315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6" r:id="rId52"/>
    <p:sldId id="324" r:id="rId53"/>
    <p:sldId id="326" r:id="rId5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  <a:srgbClr val="3366FF"/>
    <a:srgbClr val="6699FF"/>
    <a:srgbClr val="3B639F"/>
    <a:srgbClr val="40949A"/>
    <a:srgbClr val="99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50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53349C-FAA8-4D02-B7E5-6414D7A3CE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D3DCAD-F30B-41FE-BA47-9D5688B561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D95C78-A0E9-441C-AA83-97009BB5FE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CE2C6D-31B9-4178-A086-B69D6BC8716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2B4C12-698E-44A3-9B62-CBCD58E1912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BF69C3-57B8-4CB8-88E9-146717306C0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FB18F6-BC8F-423B-B045-DEB5F8859C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4A0F57-649C-4A6E-BE98-AFEBDFB027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52B976-45D1-4795-B1AE-6C9A69C951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06F13D-77A6-4DE0-8E1F-44CFD69588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3DDB17-599A-4A1E-A005-B36872881B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ACE7956-DA2D-4DCE-8AC8-99B827FA7C2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rryriskin.com/Question%20Mark.jpg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video" Target="file:///J:\Videos\Videos\&#932;&#945;%20&#946;&#943;&#957;&#964;&#949;&#972;%20&#956;&#959;&#965;\&#931;&#964;&#959;&#959;&#965;&#957;&#967;&#949;&#964;&#950;\Secrets%20of%20Stonehenge.wmv" TargetMode="External"/><Relationship Id="rId1" Type="http://schemas.openxmlformats.org/officeDocument/2006/relationships/video" Target="file:///J:\Videos\Videos\&#932;&#945;%20&#946;&#943;&#957;&#964;&#949;&#972;%20&#956;&#959;&#965;\&#931;&#964;&#959;&#959;&#965;&#957;&#967;&#949;&#964;&#950;\How%20Stonehenge%20site%20was%20built.wmv" TargetMode="External"/><Relationship Id="rId6" Type="http://schemas.openxmlformats.org/officeDocument/2006/relationships/image" Target="../media/image31.png"/><Relationship Id="rId5" Type="http://schemas.openxmlformats.org/officeDocument/2006/relationships/hyperlink" Target="http://www.youtube.com/" TargetMode="Externa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jpeg"/><Relationship Id="rId7" Type="http://schemas.openxmlformats.org/officeDocument/2006/relationships/image" Target="../media/image37.jpeg"/><Relationship Id="rId12" Type="http://schemas.openxmlformats.org/officeDocument/2006/relationships/image" Target="../media/image40.png"/><Relationship Id="rId2" Type="http://schemas.openxmlformats.org/officeDocument/2006/relationships/hyperlink" Target="http://www.new7wonders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l.wikipedia.org/wiki/%CE%A3%CF%84%CF%8C%CE%BF%CF%85%CE%BD%CF%87%CE%B5%CE%BD%CF%84%CE%B6" TargetMode="External"/><Relationship Id="rId11" Type="http://schemas.openxmlformats.org/officeDocument/2006/relationships/hyperlink" Target="http://www.stonehenge.co.uk/" TargetMode="External"/><Relationship Id="rId5" Type="http://schemas.openxmlformats.org/officeDocument/2006/relationships/image" Target="../media/image36.png"/><Relationship Id="rId10" Type="http://schemas.openxmlformats.org/officeDocument/2006/relationships/image" Target="../media/image39.jpeg"/><Relationship Id="rId4" Type="http://schemas.openxmlformats.org/officeDocument/2006/relationships/hyperlink" Target="http://images.google.com/images?q=Stonehenge+&amp;hl=el&amp;lr=&amp;um=1&amp;sa=X&amp;oi=images&amp;ct=title" TargetMode="External"/><Relationship Id="rId9" Type="http://schemas.openxmlformats.org/officeDocument/2006/relationships/hyperlink" Target="http://xms.gr/catalog/images/_INFO.gi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6.png"/><Relationship Id="rId7" Type="http://schemas.openxmlformats.org/officeDocument/2006/relationships/hyperlink" Target="http://www.new7wonders.com/" TargetMode="External"/><Relationship Id="rId12" Type="http://schemas.openxmlformats.org/officeDocument/2006/relationships/image" Target="../media/image42.jpeg"/><Relationship Id="rId2" Type="http://schemas.openxmlformats.org/officeDocument/2006/relationships/hyperlink" Target="http://images.google.com/images?svnum=10&amp;um=1&amp;hl=el&amp;lr=&amp;q=parthenon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11" Type="http://schemas.openxmlformats.org/officeDocument/2006/relationships/hyperlink" Target="http://www.acropolis.gr/" TargetMode="External"/><Relationship Id="rId5" Type="http://schemas.openxmlformats.org/officeDocument/2006/relationships/image" Target="../media/image37.jpeg"/><Relationship Id="rId10" Type="http://schemas.openxmlformats.org/officeDocument/2006/relationships/image" Target="../media/image39.jpeg"/><Relationship Id="rId4" Type="http://schemas.openxmlformats.org/officeDocument/2006/relationships/hyperlink" Target="http://el.wikipedia.org/wiki/%CE%A0%CE%B1%CF%81%CE%B8%CE%B5%CE%BD%CF%8E%CE%BD%CE%B1%CF%82" TargetMode="External"/><Relationship Id="rId9" Type="http://schemas.openxmlformats.org/officeDocument/2006/relationships/hyperlink" Target="http://xms.gr/catalog/images/_INFO.gif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6.png"/><Relationship Id="rId7" Type="http://schemas.openxmlformats.org/officeDocument/2006/relationships/hyperlink" Target="http://www.new7wonders.com/" TargetMode="External"/><Relationship Id="rId2" Type="http://schemas.openxmlformats.org/officeDocument/2006/relationships/hyperlink" Target="http://images.google.com/images?q=Hagia+Sophia&amp;hl=el&amp;lr=&amp;um=1&amp;sa=X&amp;oi=images&amp;ct=title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39.jpeg"/><Relationship Id="rId4" Type="http://schemas.openxmlformats.org/officeDocument/2006/relationships/hyperlink" Target="http://el.wikipedia.org/wiki/%CE%91%CE%B3%CE%AF%CE%B1_%CE%A3%CE%BF%CF%86%CE%AF%CE%B1_(%CE%9A%CF%89%CE%BD%CF%83%CF%84%CE%B1%CE%BD%CF%84%CE%B9%CE%BD%CE%BF%CF%8D%CF%80%CE%BF%CE%BB%CE%B7)" TargetMode="External"/><Relationship Id="rId9" Type="http://schemas.openxmlformats.org/officeDocument/2006/relationships/hyperlink" Target="http://xms.gr/catalog/images/_INFO.gif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hyperlink" Target="http://images.google.com/images?svnum=10&amp;um=1&amp;hl=el&amp;lr=&amp;q=colosseum" TargetMode="External"/><Relationship Id="rId7" Type="http://schemas.openxmlformats.org/officeDocument/2006/relationships/hyperlink" Target="http://www.new7wonders.com/" TargetMode="External"/><Relationship Id="rId12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hyperlink" Target="http://www.il-colosseo.it/" TargetMode="External"/><Relationship Id="rId5" Type="http://schemas.openxmlformats.org/officeDocument/2006/relationships/hyperlink" Target="http://el.wikipedia.org/wiki/%CE%9A%CE%BF%CE%BB%CE%BF%CF%83%CF%83%CE%B1%CE%AF%CE%BF" TargetMode="External"/><Relationship Id="rId10" Type="http://schemas.openxmlformats.org/officeDocument/2006/relationships/image" Target="../media/image39.jpeg"/><Relationship Id="rId4" Type="http://schemas.openxmlformats.org/officeDocument/2006/relationships/image" Target="../media/image36.png"/><Relationship Id="rId9" Type="http://schemas.openxmlformats.org/officeDocument/2006/relationships/hyperlink" Target="http://xms.gr/catalog/images/_INFO.gif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6.png"/><Relationship Id="rId7" Type="http://schemas.openxmlformats.org/officeDocument/2006/relationships/hyperlink" Target="http://www.new7wonders.com/" TargetMode="External"/><Relationship Id="rId2" Type="http://schemas.openxmlformats.org/officeDocument/2006/relationships/hyperlink" Target="http://images.google.com/images?svnum=10&amp;um=1&amp;hl=el&amp;lr=&amp;q=Kremlin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37.jpeg"/><Relationship Id="rId10" Type="http://schemas.openxmlformats.org/officeDocument/2006/relationships/image" Target="../media/image39.jpeg"/><Relationship Id="rId4" Type="http://schemas.openxmlformats.org/officeDocument/2006/relationships/hyperlink" Target="http://el.wikipedia.org/wiki/%CE%9A%CF%81%CE%B5%CE%BC%CE%BB%CE%AF%CE%BD%CE%BF" TargetMode="External"/><Relationship Id="rId9" Type="http://schemas.openxmlformats.org/officeDocument/2006/relationships/hyperlink" Target="http://xms.gr/catalog/images/_INFO.gif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hyperlink" Target="http://images.google.com/images?q=Neuschwanstein&amp;hl=el&amp;lr=&amp;um=1&amp;sa=X&amp;oi=images&amp;ct=title" TargetMode="External"/><Relationship Id="rId7" Type="http://schemas.openxmlformats.org/officeDocument/2006/relationships/hyperlink" Target="http://www.new7wonders.com/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hyperlink" Target="http://en.wikipedia.org/wiki/Neuschwanstein" TargetMode="External"/><Relationship Id="rId10" Type="http://schemas.openxmlformats.org/officeDocument/2006/relationships/image" Target="../media/image39.jpeg"/><Relationship Id="rId4" Type="http://schemas.openxmlformats.org/officeDocument/2006/relationships/image" Target="../media/image36.png"/><Relationship Id="rId9" Type="http://schemas.openxmlformats.org/officeDocument/2006/relationships/hyperlink" Target="http://xms.gr/catalog/images/_INFO.gif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hyperlink" Target="http://images.google.com/images?q=eiffel&amp;svnum=10&amp;um=1&amp;hl=el&amp;lr=&amp;ie=UTF-8&amp;oe=UTF-8&amp;sa=N&amp;tab=wi" TargetMode="External"/><Relationship Id="rId7" Type="http://schemas.openxmlformats.org/officeDocument/2006/relationships/hyperlink" Target="http://www.new7wonders.com/" TargetMode="External"/><Relationship Id="rId12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hyperlink" Target="http://www.tour-eiffel.fr/teiffel/uk" TargetMode="External"/><Relationship Id="rId5" Type="http://schemas.openxmlformats.org/officeDocument/2006/relationships/hyperlink" Target="http://el.wikipedia.org/wiki/%CE%A0%CF%8D%CF%81%CE%B3%CE%BF%CF%82_%CF%84%CE%BF%CF%85_%CE%86%CE%B9%CF%86%CE%B5%CE%BB" TargetMode="External"/><Relationship Id="rId10" Type="http://schemas.openxmlformats.org/officeDocument/2006/relationships/image" Target="../media/image39.jpeg"/><Relationship Id="rId4" Type="http://schemas.openxmlformats.org/officeDocument/2006/relationships/image" Target="../media/image36.png"/><Relationship Id="rId9" Type="http://schemas.openxmlformats.org/officeDocument/2006/relationships/hyperlink" Target="http://xms.gr/catalog/images/_INFO.gif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hyperlink" Target="http://images.google.com/images?svnum=10&amp;um=1&amp;hl=el&amp;q=La+Alhambra+&amp;btnG=%CE%91%CE%BD%CE%B1%CE%B6%CE%AE%CF%84%CE%B7%CF%83%CE%B7+%CE%B5%CE%B9%CE%BA%CF%8C%CE%BD%CF%89%CE%BD" TargetMode="External"/><Relationship Id="rId7" Type="http://schemas.openxmlformats.org/officeDocument/2006/relationships/hyperlink" Target="http://www.new7wonders.com/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hyperlink" Target="http://en.wikipedia.org/wiki/Alhambra" TargetMode="External"/><Relationship Id="rId10" Type="http://schemas.openxmlformats.org/officeDocument/2006/relationships/image" Target="../media/image39.jpeg"/><Relationship Id="rId4" Type="http://schemas.openxmlformats.org/officeDocument/2006/relationships/image" Target="../media/image36.png"/><Relationship Id="rId9" Type="http://schemas.openxmlformats.org/officeDocument/2006/relationships/hyperlink" Target="http://xms.gr/catalog/images/_INFO.gif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hyperlink" Target="http://images.google.com/images?svnum=10&amp;um=1&amp;hl=el&amp;q=The+Great+Wall+of+China" TargetMode="External"/><Relationship Id="rId7" Type="http://schemas.openxmlformats.org/officeDocument/2006/relationships/hyperlink" Target="http://www.new7wonders.com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hyperlink" Target="http://el.wikipedia.org/wiki/%CE%9C%CE%AD%CE%B3%CE%B1_%CE%A3%CE%B9%CE%BD%CE%B9%CE%BA%CF%8C_%CE%A4%CE%B5%CE%AF%CF%87%CE%BF%CF%82" TargetMode="External"/><Relationship Id="rId10" Type="http://schemas.openxmlformats.org/officeDocument/2006/relationships/image" Target="../media/image39.jpeg"/><Relationship Id="rId4" Type="http://schemas.openxmlformats.org/officeDocument/2006/relationships/image" Target="../media/image36.png"/><Relationship Id="rId9" Type="http://schemas.openxmlformats.org/officeDocument/2006/relationships/hyperlink" Target="http://xms.gr/catalog/images/_INFO.gif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hyperlink" Target="http://images.google.com/images?q=Angkor&amp;hl=el&amp;lr=&amp;um=1&amp;sa=X&amp;oi=images&amp;ct=title" TargetMode="External"/><Relationship Id="rId7" Type="http://schemas.openxmlformats.org/officeDocument/2006/relationships/hyperlink" Target="http://www.new7wonders.com/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hyperlink" Target="http://en.wikipedia.org/wiki/Angkor" TargetMode="External"/><Relationship Id="rId10" Type="http://schemas.openxmlformats.org/officeDocument/2006/relationships/image" Target="../media/image39.jpeg"/><Relationship Id="rId4" Type="http://schemas.openxmlformats.org/officeDocument/2006/relationships/image" Target="../media/image36.png"/><Relationship Id="rId9" Type="http://schemas.openxmlformats.org/officeDocument/2006/relationships/hyperlink" Target="http://xms.gr/catalog/images/_INFO.gif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hyperlink" Target="http://images.google.com/images?hl=el&amp;q=Sydney%20Opera%20House&amp;lr=&amp;ie=UTF-8&amp;oe=UTF-8&amp;um=1&amp;sa=N&amp;tab=wi" TargetMode="External"/><Relationship Id="rId7" Type="http://schemas.openxmlformats.org/officeDocument/2006/relationships/hyperlink" Target="http://www.new7wonders.com/" TargetMode="External"/><Relationship Id="rId12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hyperlink" Target="http://www.sydneyoperahouse.com/" TargetMode="External"/><Relationship Id="rId5" Type="http://schemas.openxmlformats.org/officeDocument/2006/relationships/hyperlink" Target="http://el.wikipedia.org/wiki/%CE%8C%CF%80%CE%B5%CF%81%CE%B1_%CF%84%CE%BF%CF%85_%CE%A3%CF%8D%CE%B4%CE%BD%CE%B5%CF%8B" TargetMode="External"/><Relationship Id="rId10" Type="http://schemas.openxmlformats.org/officeDocument/2006/relationships/image" Target="../media/image39.jpeg"/><Relationship Id="rId4" Type="http://schemas.openxmlformats.org/officeDocument/2006/relationships/image" Target="../media/image36.png"/><Relationship Id="rId9" Type="http://schemas.openxmlformats.org/officeDocument/2006/relationships/hyperlink" Target="http://xms.gr/catalog/images/_INFO.gif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hyperlink" Target="http://images.google.com/images?hl=el&amp;q=Kiyomizu-dera&amp;lr=&amp;ie=UTF-8&amp;oe=UTF-8&amp;um=1&amp;sa=N&amp;tab=wi" TargetMode="External"/><Relationship Id="rId7" Type="http://schemas.openxmlformats.org/officeDocument/2006/relationships/hyperlink" Target="http://www.new7wonders.com/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hyperlink" Target="http://en.wikipedia.org/wiki/Kiyomizu-dera" TargetMode="External"/><Relationship Id="rId10" Type="http://schemas.openxmlformats.org/officeDocument/2006/relationships/image" Target="../media/image39.jpeg"/><Relationship Id="rId4" Type="http://schemas.openxmlformats.org/officeDocument/2006/relationships/image" Target="../media/image36.png"/><Relationship Id="rId9" Type="http://schemas.openxmlformats.org/officeDocument/2006/relationships/hyperlink" Target="http://xms.gr/catalog/images/_INFO.gif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6.png"/><Relationship Id="rId7" Type="http://schemas.openxmlformats.org/officeDocument/2006/relationships/hyperlink" Target="http://www.new7wonders.com/" TargetMode="External"/><Relationship Id="rId2" Type="http://schemas.openxmlformats.org/officeDocument/2006/relationships/hyperlink" Target="http://images.google.com/images?q=taj%20mahal&amp;svnum=10&amp;um=1&amp;hl=el&amp;lr=&amp;ie=UTF-8&amp;oe=UTF-8&amp;sa=N&amp;tab=wi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37.jpeg"/><Relationship Id="rId10" Type="http://schemas.openxmlformats.org/officeDocument/2006/relationships/image" Target="../media/image39.jpeg"/><Relationship Id="rId4" Type="http://schemas.openxmlformats.org/officeDocument/2006/relationships/hyperlink" Target="http://en.wikipedia.org/wiki/Taj_Mahal" TargetMode="External"/><Relationship Id="rId9" Type="http://schemas.openxmlformats.org/officeDocument/2006/relationships/hyperlink" Target="http://xms.gr/catalog/images/_INFO.gif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6.png"/><Relationship Id="rId7" Type="http://schemas.openxmlformats.org/officeDocument/2006/relationships/hyperlink" Target="http://www.new7wonders.com/" TargetMode="External"/><Relationship Id="rId2" Type="http://schemas.openxmlformats.org/officeDocument/2006/relationships/hyperlink" Target="http://images.google.com/images?svnum=10&amp;um=1&amp;hl=el&amp;lr=&amp;q=Statues+of+Easter+Island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37.jpeg"/><Relationship Id="rId10" Type="http://schemas.openxmlformats.org/officeDocument/2006/relationships/image" Target="../media/image39.jpeg"/><Relationship Id="rId4" Type="http://schemas.openxmlformats.org/officeDocument/2006/relationships/hyperlink" Target="http://en.wikipedia.org/wiki/Moai" TargetMode="External"/><Relationship Id="rId9" Type="http://schemas.openxmlformats.org/officeDocument/2006/relationships/hyperlink" Target="http://xms.gr/catalog/images/_INFO.gif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6.png"/><Relationship Id="rId7" Type="http://schemas.openxmlformats.org/officeDocument/2006/relationships/hyperlink" Target="http://www.new7wonders.com/" TargetMode="External"/><Relationship Id="rId2" Type="http://schemas.openxmlformats.org/officeDocument/2006/relationships/hyperlink" Target="http://images.google.com/images?hl=el&amp;q=Pyramids%20of%20Giza&amp;lr=&amp;ie=UTF-8&amp;oe=UTF-8&amp;um=1&amp;sa=N&amp;tab=wi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37.jpeg"/><Relationship Id="rId10" Type="http://schemas.openxmlformats.org/officeDocument/2006/relationships/image" Target="../media/image39.jpeg"/><Relationship Id="rId4" Type="http://schemas.openxmlformats.org/officeDocument/2006/relationships/hyperlink" Target="http://el.wikipedia.org/wiki/%CE%A0%CF%85%CF%81%CE%B1%CE%BC%CE%AF%CE%B4%CE%B5%CF%82_%CF%84%CE%B7%CF%82_%CE%93%CE%BA%CE%AF%CE%B6%CE%B1" TargetMode="External"/><Relationship Id="rId9" Type="http://schemas.openxmlformats.org/officeDocument/2006/relationships/hyperlink" Target="http://xms.gr/catalog/images/_INFO.gif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6.png"/><Relationship Id="rId7" Type="http://schemas.openxmlformats.org/officeDocument/2006/relationships/hyperlink" Target="http://www.new7wonders.com/" TargetMode="External"/><Relationship Id="rId2" Type="http://schemas.openxmlformats.org/officeDocument/2006/relationships/hyperlink" Target="http://www.google.com/search?q=Timbuktu+&amp;svnum=10&amp;um=1&amp;hl=el&amp;lr=&amp;sa=X&amp;oi=images_back&amp;ct=title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37.jpeg"/><Relationship Id="rId10" Type="http://schemas.openxmlformats.org/officeDocument/2006/relationships/image" Target="../media/image39.jpeg"/><Relationship Id="rId4" Type="http://schemas.openxmlformats.org/officeDocument/2006/relationships/hyperlink" Target="http://en.wikipedia.org/wiki/Timbuktu" TargetMode="External"/><Relationship Id="rId9" Type="http://schemas.openxmlformats.org/officeDocument/2006/relationships/hyperlink" Target="http://xms.gr/catalog/images/_INFO.gif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6.png"/><Relationship Id="rId7" Type="http://schemas.openxmlformats.org/officeDocument/2006/relationships/hyperlink" Target="http://www.new7wonders.com/" TargetMode="External"/><Relationship Id="rId2" Type="http://schemas.openxmlformats.org/officeDocument/2006/relationships/hyperlink" Target="http://images.google.com/images?q=Machu+Picchu+&amp;hl=el&amp;lr=&amp;um=1&amp;sa=X&amp;oi=images&amp;ct=title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37.jpeg"/><Relationship Id="rId10" Type="http://schemas.openxmlformats.org/officeDocument/2006/relationships/image" Target="../media/image39.jpeg"/><Relationship Id="rId4" Type="http://schemas.openxmlformats.org/officeDocument/2006/relationships/hyperlink" Target="http://en.wikipedia.org/wiki/Machu_Picchu" TargetMode="External"/><Relationship Id="rId9" Type="http://schemas.openxmlformats.org/officeDocument/2006/relationships/hyperlink" Target="http://xms.gr/catalog/images/_INFO.gif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6.png"/><Relationship Id="rId7" Type="http://schemas.openxmlformats.org/officeDocument/2006/relationships/hyperlink" Target="http://www.new7wonders.com/" TargetMode="External"/><Relationship Id="rId2" Type="http://schemas.openxmlformats.org/officeDocument/2006/relationships/hyperlink" Target="http://images.google.com/images?q=chichen%20itza&amp;svnum=10&amp;um=1&amp;hl=el&amp;lr=&amp;ie=UTF-8&amp;oe=UTF-8&amp;sa=N&amp;tab=wi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37.jpeg"/><Relationship Id="rId10" Type="http://schemas.openxmlformats.org/officeDocument/2006/relationships/image" Target="../media/image39.jpeg"/><Relationship Id="rId4" Type="http://schemas.openxmlformats.org/officeDocument/2006/relationships/hyperlink" Target="http://el.wikipedia.org/wiki/%CE%A4%CF%83%CE%AF%CF%84%CF%83%CE%B5%CE%BD_%CE%8A%CF%84%CE%B6%CE%B1" TargetMode="External"/><Relationship Id="rId9" Type="http://schemas.openxmlformats.org/officeDocument/2006/relationships/hyperlink" Target="http://xms.gr/catalog/images/_INFO.gif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6.png"/><Relationship Id="rId7" Type="http://schemas.openxmlformats.org/officeDocument/2006/relationships/hyperlink" Target="http://www.new7wonders.com/" TargetMode="External"/><Relationship Id="rId2" Type="http://schemas.openxmlformats.org/officeDocument/2006/relationships/hyperlink" Target="http://images.google.com/images?hl=el&amp;q=Statue%20of%20Liberty&amp;lr=&amp;ie=UTF-8&amp;oe=UTF-8&amp;um=1&amp;sa=N&amp;tab=wi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37.jpeg"/><Relationship Id="rId10" Type="http://schemas.openxmlformats.org/officeDocument/2006/relationships/image" Target="../media/image39.jpeg"/><Relationship Id="rId4" Type="http://schemas.openxmlformats.org/officeDocument/2006/relationships/hyperlink" Target="http://el.wikipedia.org/wiki/%CE%86%CE%B3%CE%B1%CE%BB%CE%BC%CE%B1_%CF%84%CE%B7%CF%82_%CE%B5%CE%BB%CE%B5%CF%85%CE%B8%CE%B5%CF%81%CE%AF%CE%B1%CF%82" TargetMode="External"/><Relationship Id="rId9" Type="http://schemas.openxmlformats.org/officeDocument/2006/relationships/hyperlink" Target="http://xms.gr/catalog/images/_INFO.gif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6.png"/><Relationship Id="rId7" Type="http://schemas.openxmlformats.org/officeDocument/2006/relationships/hyperlink" Target="http://www.new7wonders.com/" TargetMode="External"/><Relationship Id="rId2" Type="http://schemas.openxmlformats.org/officeDocument/2006/relationships/hyperlink" Target="http://images.google.com/images?svnum=10&amp;um=1&amp;hl=el&amp;lr=&amp;q=Christ+the+Redeeme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37.jpeg"/><Relationship Id="rId10" Type="http://schemas.openxmlformats.org/officeDocument/2006/relationships/image" Target="../media/image39.jpeg"/><Relationship Id="rId4" Type="http://schemas.openxmlformats.org/officeDocument/2006/relationships/hyperlink" Target="http://en.wikipedia.org/wiki/Christ_the_Redeemer_(statue)" TargetMode="External"/><Relationship Id="rId9" Type="http://schemas.openxmlformats.org/officeDocument/2006/relationships/hyperlink" Target="http://xms.gr/catalog/images/_INFO.gif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6.png"/><Relationship Id="rId7" Type="http://schemas.openxmlformats.org/officeDocument/2006/relationships/hyperlink" Target="http://www.new7wonders.com/" TargetMode="External"/><Relationship Id="rId2" Type="http://schemas.openxmlformats.org/officeDocument/2006/relationships/hyperlink" Target="http://images.google.com/images?q=jordan+petra&amp;svnum=10&amp;um=1&amp;hl=el&amp;lr=&amp;start=20&amp;sa=N&amp;ndsp=20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37.jpeg"/><Relationship Id="rId10" Type="http://schemas.openxmlformats.org/officeDocument/2006/relationships/image" Target="../media/image39.jpeg"/><Relationship Id="rId4" Type="http://schemas.openxmlformats.org/officeDocument/2006/relationships/hyperlink" Target="http://en.wikipedia.org/wiki/Petra" TargetMode="External"/><Relationship Id="rId9" Type="http://schemas.openxmlformats.org/officeDocument/2006/relationships/hyperlink" Target="http://xms.gr/catalog/images/_INFO.gif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2.jpeg"/><Relationship Id="rId18" Type="http://schemas.openxmlformats.org/officeDocument/2006/relationships/image" Target="../media/image76.jpeg"/><Relationship Id="rId26" Type="http://schemas.openxmlformats.org/officeDocument/2006/relationships/image" Target="../media/image80.jpeg"/><Relationship Id="rId3" Type="http://schemas.openxmlformats.org/officeDocument/2006/relationships/image" Target="../media/image65.jpeg"/><Relationship Id="rId21" Type="http://schemas.openxmlformats.org/officeDocument/2006/relationships/image" Target="../media/image77.jpeg"/><Relationship Id="rId7" Type="http://schemas.openxmlformats.org/officeDocument/2006/relationships/slide" Target="slide46.xml"/><Relationship Id="rId12" Type="http://schemas.openxmlformats.org/officeDocument/2006/relationships/image" Target="../media/image71.jpeg"/><Relationship Id="rId17" Type="http://schemas.openxmlformats.org/officeDocument/2006/relationships/image" Target="../media/image75.jpeg"/><Relationship Id="rId25" Type="http://schemas.openxmlformats.org/officeDocument/2006/relationships/slide" Target="slide32.xml"/><Relationship Id="rId2" Type="http://schemas.openxmlformats.org/officeDocument/2006/relationships/slide" Target="slide49.xml"/><Relationship Id="rId16" Type="http://schemas.openxmlformats.org/officeDocument/2006/relationships/image" Target="../media/image74.jpeg"/><Relationship Id="rId20" Type="http://schemas.openxmlformats.org/officeDocument/2006/relationships/image" Target="../media/image51.png"/><Relationship Id="rId29" Type="http://schemas.openxmlformats.org/officeDocument/2006/relationships/slide" Target="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11" Type="http://schemas.openxmlformats.org/officeDocument/2006/relationships/image" Target="../media/image70.jpeg"/><Relationship Id="rId24" Type="http://schemas.openxmlformats.org/officeDocument/2006/relationships/image" Target="../media/image46.jpeg"/><Relationship Id="rId5" Type="http://schemas.openxmlformats.org/officeDocument/2006/relationships/image" Target="../media/image66.jpeg"/><Relationship Id="rId15" Type="http://schemas.openxmlformats.org/officeDocument/2006/relationships/image" Target="../media/image73.jpeg"/><Relationship Id="rId23" Type="http://schemas.openxmlformats.org/officeDocument/2006/relationships/image" Target="../media/image79.jpeg"/><Relationship Id="rId28" Type="http://schemas.openxmlformats.org/officeDocument/2006/relationships/image" Target="../media/image38.png"/><Relationship Id="rId10" Type="http://schemas.openxmlformats.org/officeDocument/2006/relationships/image" Target="../media/image69.jpeg"/><Relationship Id="rId19" Type="http://schemas.openxmlformats.org/officeDocument/2006/relationships/slide" Target="slide37.xml"/><Relationship Id="rId4" Type="http://schemas.openxmlformats.org/officeDocument/2006/relationships/slide" Target="slide48.xml"/><Relationship Id="rId9" Type="http://schemas.openxmlformats.org/officeDocument/2006/relationships/slide" Target="slide45.xml"/><Relationship Id="rId14" Type="http://schemas.openxmlformats.org/officeDocument/2006/relationships/slide" Target="slide41.xml"/><Relationship Id="rId22" Type="http://schemas.openxmlformats.org/officeDocument/2006/relationships/image" Target="../media/image78.jpeg"/><Relationship Id="rId27" Type="http://schemas.openxmlformats.org/officeDocument/2006/relationships/image" Target="../media/image8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2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53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" Target="slide5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hc.unesco.org/en/list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0" y="2420938"/>
            <a:ext cx="91440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0" b="1">
                <a:solidFill>
                  <a:srgbClr val="3366FF"/>
                </a:solidFill>
              </a:rPr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ERIAL_STONE_DRUIDS_H2_ls_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23%20-%20Guess%20who's%20coming%20to%20StoneHen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ERIAL_STONE_DRUIDS_H2_We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ERIAL_STONE_DRUI_V1_high_We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20061122_34"/>
          <p:cNvPicPr>
            <a:picLocks noChangeAspect="1" noChangeArrowheads="1"/>
          </p:cNvPicPr>
          <p:nvPr/>
        </p:nvPicPr>
        <p:blipFill>
          <a:blip r:embed="rId2" cstate="print"/>
          <a:srcRect b="6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untitl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stonehenge3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077"/>
          <p:cNvPicPr>
            <a:picLocks noChangeAspect="1" noChangeArrowheads="1"/>
          </p:cNvPicPr>
          <p:nvPr/>
        </p:nvPicPr>
        <p:blipFill>
          <a:blip r:embed="rId2" cstate="print"/>
          <a:srcRect l="2951" t="4427" r="1563" b="107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20061125_279"/>
          <p:cNvPicPr>
            <a:picLocks noChangeAspect="1" noChangeArrowheads="1"/>
          </p:cNvPicPr>
          <p:nvPr/>
        </p:nvPicPr>
        <p:blipFill>
          <a:blip r:embed="rId2" cstate="print"/>
          <a:srcRect b="47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tonehenge"/>
          <p:cNvPicPr>
            <a:picLocks noChangeAspect="1" noChangeArrowheads="1"/>
          </p:cNvPicPr>
          <p:nvPr/>
        </p:nvPicPr>
        <p:blipFill>
          <a:blip r:embed="rId2" cstate="print">
            <a:lum bright="24000"/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9" name="Picture 5" descr="stonehenge_map1"/>
          <p:cNvPicPr>
            <a:picLocks noChangeAspect="1" noChangeArrowheads="1"/>
          </p:cNvPicPr>
          <p:nvPr/>
        </p:nvPicPr>
        <p:blipFill>
          <a:blip r:embed="rId2" cstate="print"/>
          <a:srcRect t="4005" b="4030"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</p:spPr>
      </p:pic>
      <p:pic>
        <p:nvPicPr>
          <p:cNvPr id="72710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79613" y="0"/>
            <a:ext cx="46863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tonehenge3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4DBD2"/>
              </a:clrFrom>
              <a:clrTo>
                <a:srgbClr val="E4DBD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641350"/>
            <a:ext cx="9144000" cy="5092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tonehenge%20(2)-72999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tonehenge_up_close2_1280x1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tonehenge-hir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Stonehenge-lge4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UK%20-%20England%20-%20Stonehenge%20-%20T%20Haughton%20-%207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BLEgerton3028Fol30rStonehengeCropp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518275" cy="6858000"/>
          </a:xfrm>
          <a:prstGeom prst="rect">
            <a:avLst/>
          </a:prstGeom>
          <a:noFill/>
        </p:spPr>
      </p:pic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6588125" y="0"/>
            <a:ext cx="25558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70000"/>
              </a:lnSpc>
              <a:spcBef>
                <a:spcPct val="50000"/>
              </a:spcBef>
            </a:pPr>
            <a:r>
              <a:rPr lang="el-GR" sz="2400" b="1">
                <a:solidFill>
                  <a:srgbClr val="339933"/>
                </a:solidFill>
              </a:rPr>
              <a:t>Μα πώς μετέφεραν και τοποθέτησαν αυτές τις τεράστιες πέτρες;;;</a:t>
            </a:r>
            <a:endParaRPr lang="en-US" sz="2400" b="1">
              <a:solidFill>
                <a:srgbClr val="339933"/>
              </a:solidFill>
            </a:endParaRPr>
          </a:p>
        </p:txBody>
      </p:sp>
      <p:pic>
        <p:nvPicPr>
          <p:cNvPr id="76807" name="Picture 7" descr="Question%2520Mark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5338" y="4149725"/>
            <a:ext cx="1520825" cy="2043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7" name="Picture 5" descr="vide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9646" name="Text Box 14"/>
          <p:cNvSpPr txBox="1">
            <a:spLocks noChangeArrowheads="1"/>
          </p:cNvSpPr>
          <p:nvPr/>
        </p:nvSpPr>
        <p:spPr bwMode="auto">
          <a:xfrm>
            <a:off x="0" y="6597650"/>
            <a:ext cx="2484438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200">
                <a:latin typeface="Impact" pitchFamily="34" charset="0"/>
              </a:rPr>
              <a:t>Τα βίντεο πάρθηκαν από το </a:t>
            </a:r>
            <a:endParaRPr lang="en-US" sz="1200">
              <a:latin typeface="Impact" pitchFamily="34" charset="0"/>
            </a:endParaRPr>
          </a:p>
        </p:txBody>
      </p:sp>
      <p:pic>
        <p:nvPicPr>
          <p:cNvPr id="69645" name="Picture 13" descr="youtub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00225" y="6597650"/>
            <a:ext cx="611188" cy="260350"/>
          </a:xfrm>
          <a:prstGeom prst="rect">
            <a:avLst/>
          </a:prstGeom>
          <a:noFill/>
        </p:spPr>
      </p:pic>
      <p:pic>
        <p:nvPicPr>
          <p:cNvPr id="6" name="How Stonehenge site was built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6096000" y="4572000"/>
            <a:ext cx="3048000" cy="2286000"/>
          </a:xfrm>
          <a:prstGeom prst="rect">
            <a:avLst/>
          </a:prstGeom>
        </p:spPr>
      </p:pic>
      <p:pic>
        <p:nvPicPr>
          <p:cNvPr id="7" name="Secrets of Stonehenge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0" y="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tonehenge-ms-1024"/>
          <p:cNvPicPr>
            <a:picLocks noChangeAspect="1" noChangeArrowheads="1"/>
          </p:cNvPicPr>
          <p:nvPr/>
        </p:nvPicPr>
        <p:blipFill>
          <a:blip r:embed="rId2" cstate="print"/>
          <a:srcRect b="311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468313" y="333375"/>
            <a:ext cx="8353425" cy="271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7200" b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Stonehenge</a:t>
            </a:r>
            <a:r>
              <a:rPr lang="en-US" sz="7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l-GR" sz="40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Ένα από τα 21 νέα υποψήφια θαύματα του κόσμου!</a:t>
            </a:r>
            <a:endParaRPr lang="en-US" sz="4000" b="1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0" y="6308725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000" b="1" i="1">
                <a:solidFill>
                  <a:schemeClr val="bg1"/>
                </a:solidFill>
              </a:rPr>
              <a:t>τα υπόλοιπα ακολουθούν...</a:t>
            </a:r>
            <a:endParaRPr lang="en-US" sz="2000" b="1" i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00"/>
                            </p:stCondLst>
                            <p:childTnLst>
                              <p:par>
                                <p:cTn id="13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  <p:bldP spid="25604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7" name="Picture 13" descr="n7w_lisbon070707">
            <a:hlinkClick r:id="rId2" tooltip="Πηγή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87450" cy="817563"/>
          </a:xfrm>
          <a:prstGeom prst="rect">
            <a:avLst/>
          </a:prstGeom>
          <a:noFill/>
        </p:spPr>
      </p:pic>
      <p:pic>
        <p:nvPicPr>
          <p:cNvPr id="31766" name="Picture 22" descr="logo_google">
            <a:hlinkClick r:id="rId4" tooltip="Φωτογραφίες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0133" b="28804"/>
          <a:stretch>
            <a:fillRect/>
          </a:stretch>
        </p:blipFill>
        <p:spPr bwMode="auto">
          <a:xfrm>
            <a:off x="34925" y="908050"/>
            <a:ext cx="936625" cy="384175"/>
          </a:xfrm>
          <a:prstGeom prst="rect">
            <a:avLst/>
          </a:prstGeom>
          <a:noFill/>
        </p:spPr>
      </p:pic>
      <p:pic>
        <p:nvPicPr>
          <p:cNvPr id="31767" name="Picture 23" descr="wikipedia-logo">
            <a:hlinkClick r:id="rId6" tooltip="Στα Ελληνικά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445" r="21445" b="9277"/>
          <a:stretch>
            <a:fillRect/>
          </a:stretch>
        </p:blipFill>
        <p:spPr bwMode="auto">
          <a:xfrm>
            <a:off x="0" y="1341438"/>
            <a:ext cx="1089025" cy="1152525"/>
          </a:xfrm>
          <a:prstGeom prst="rect">
            <a:avLst/>
          </a:prstGeom>
          <a:noFill/>
        </p:spPr>
      </p:pic>
      <p:pic>
        <p:nvPicPr>
          <p:cNvPr id="31773" name="Picture 29" descr="stonehenge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6013" y="863600"/>
            <a:ext cx="8027987" cy="6021388"/>
          </a:xfrm>
          <a:prstGeom prst="rect">
            <a:avLst/>
          </a:prstGeom>
          <a:noFill/>
        </p:spPr>
      </p:pic>
      <p:sp>
        <p:nvSpPr>
          <p:cNvPr id="31774" name="Rectangle 30"/>
          <p:cNvSpPr>
            <a:spLocks noChangeArrowheads="1"/>
          </p:cNvSpPr>
          <p:nvPr/>
        </p:nvSpPr>
        <p:spPr bwMode="auto">
          <a:xfrm>
            <a:off x="2411413" y="115888"/>
            <a:ext cx="54276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l-GR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Στόουνχεντζ</a:t>
            </a:r>
            <a:r>
              <a:rPr lang="en-US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 </a:t>
            </a:r>
            <a:r>
              <a:rPr lang="el-GR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- Μεγάλη Βρετανία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 </a:t>
            </a:r>
          </a:p>
        </p:txBody>
      </p:sp>
      <p:pic>
        <p:nvPicPr>
          <p:cNvPr id="31776" name="Picture 32" descr="_INFO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87450" y="73025"/>
            <a:ext cx="1228725" cy="619125"/>
          </a:xfrm>
          <a:prstGeom prst="rect">
            <a:avLst/>
          </a:prstGeom>
          <a:noFill/>
        </p:spPr>
      </p:pic>
      <p:pic>
        <p:nvPicPr>
          <p:cNvPr id="31777" name="Picture 33" descr="stonehenge - your guide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 r="74265" b="23537"/>
          <a:stretch>
            <a:fillRect/>
          </a:stretch>
        </p:blipFill>
        <p:spPr bwMode="auto">
          <a:xfrm>
            <a:off x="28575" y="2565400"/>
            <a:ext cx="1042988" cy="5667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Picture 5" descr="stonehenge_map2"/>
          <p:cNvPicPr>
            <a:picLocks noChangeAspect="1" noChangeArrowheads="1"/>
          </p:cNvPicPr>
          <p:nvPr/>
        </p:nvPicPr>
        <p:blipFill>
          <a:blip r:embed="rId2" cstate="print"/>
          <a:srcRect t="8452" b="4715"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</p:spPr>
      </p:pic>
      <p:pic>
        <p:nvPicPr>
          <p:cNvPr id="73734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79613" y="0"/>
            <a:ext cx="46863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3735" name="Oval 7"/>
          <p:cNvSpPr>
            <a:spLocks noChangeArrowheads="1"/>
          </p:cNvSpPr>
          <p:nvPr/>
        </p:nvSpPr>
        <p:spPr bwMode="auto">
          <a:xfrm>
            <a:off x="4211638" y="3500438"/>
            <a:ext cx="719137" cy="719137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5" grpId="0" animBg="1"/>
      <p:bldP spid="73735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logo_google">
            <a:hlinkClick r:id="rId2" tooltip="Φωτογραφίες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0133" b="28804"/>
          <a:stretch>
            <a:fillRect/>
          </a:stretch>
        </p:blipFill>
        <p:spPr bwMode="auto">
          <a:xfrm>
            <a:off x="34925" y="908050"/>
            <a:ext cx="936625" cy="384175"/>
          </a:xfrm>
          <a:prstGeom prst="rect">
            <a:avLst/>
          </a:prstGeom>
          <a:noFill/>
        </p:spPr>
      </p:pic>
      <p:pic>
        <p:nvPicPr>
          <p:cNvPr id="66565" name="Picture 5" descr="wikipedia-logo">
            <a:hlinkClick r:id="rId4" tooltip="Στα Ελληνικά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445" r="21445" b="9277"/>
          <a:stretch>
            <a:fillRect/>
          </a:stretch>
        </p:blipFill>
        <p:spPr bwMode="auto">
          <a:xfrm>
            <a:off x="0" y="1341438"/>
            <a:ext cx="1089025" cy="1152525"/>
          </a:xfrm>
          <a:prstGeom prst="rect">
            <a:avLst/>
          </a:prstGeom>
          <a:noFill/>
        </p:spPr>
      </p:pic>
      <p:pic>
        <p:nvPicPr>
          <p:cNvPr id="66566" name="Picture 6" descr="2006_01_21_Ath%C3%A8nes_Parth%C3%A9n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6013" y="836613"/>
            <a:ext cx="8027987" cy="6021387"/>
          </a:xfrm>
          <a:prstGeom prst="rect">
            <a:avLst/>
          </a:prstGeom>
          <a:noFill/>
        </p:spPr>
      </p:pic>
      <p:pic>
        <p:nvPicPr>
          <p:cNvPr id="66567" name="Picture 7" descr="n7w_lisbon070707">
            <a:hlinkClick r:id="rId7" tooltip="Πηγή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187450" cy="817563"/>
          </a:xfrm>
          <a:prstGeom prst="rect">
            <a:avLst/>
          </a:prstGeom>
          <a:noFill/>
        </p:spPr>
      </p:pic>
      <p:pic>
        <p:nvPicPr>
          <p:cNvPr id="66568" name="Picture 8" descr="_INFO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87450" y="73025"/>
            <a:ext cx="1228725" cy="619125"/>
          </a:xfrm>
          <a:prstGeom prst="rect">
            <a:avLst/>
          </a:prstGeom>
          <a:noFill/>
        </p:spPr>
      </p:pic>
      <p:sp>
        <p:nvSpPr>
          <p:cNvPr id="66569" name="Rectangle 9"/>
          <p:cNvSpPr>
            <a:spLocks noChangeArrowheads="1"/>
          </p:cNvSpPr>
          <p:nvPr/>
        </p:nvSpPr>
        <p:spPr bwMode="auto">
          <a:xfrm>
            <a:off x="2411413" y="115888"/>
            <a:ext cx="37973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l-GR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Παρθενώνας</a:t>
            </a:r>
            <a:r>
              <a:rPr lang="en-US"/>
              <a:t> </a:t>
            </a:r>
            <a:r>
              <a:rPr lang="el-GR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- Ελλάδα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 </a:t>
            </a:r>
          </a:p>
        </p:txBody>
      </p:sp>
      <p:pic>
        <p:nvPicPr>
          <p:cNvPr id="66571" name="Picture 11" descr="the Acropolis of Athens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675" y="2598738"/>
            <a:ext cx="971550" cy="71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7" name="Picture 7" descr="logo_google">
            <a:hlinkClick r:id="rId2" tooltip="Φωτογραφίες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0133" b="28804"/>
          <a:stretch>
            <a:fillRect/>
          </a:stretch>
        </p:blipFill>
        <p:spPr bwMode="auto">
          <a:xfrm>
            <a:off x="34925" y="908050"/>
            <a:ext cx="936625" cy="384175"/>
          </a:xfrm>
          <a:prstGeom prst="rect">
            <a:avLst/>
          </a:prstGeom>
          <a:noFill/>
        </p:spPr>
      </p:pic>
      <p:pic>
        <p:nvPicPr>
          <p:cNvPr id="46088" name="Picture 8" descr="wikipedia-logo">
            <a:hlinkClick r:id="rId4" tooltip="Στα Ελληνικά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445" r="21445" b="9277"/>
          <a:stretch>
            <a:fillRect/>
          </a:stretch>
        </p:blipFill>
        <p:spPr bwMode="auto">
          <a:xfrm>
            <a:off x="0" y="1341438"/>
            <a:ext cx="1089025" cy="1152525"/>
          </a:xfrm>
          <a:prstGeom prst="rect">
            <a:avLst/>
          </a:prstGeom>
          <a:noFill/>
        </p:spPr>
      </p:pic>
      <p:pic>
        <p:nvPicPr>
          <p:cNvPr id="46090" name="Picture 10" descr="Image:Hagia Sophia B12-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450" y="908050"/>
            <a:ext cx="7956550" cy="5949950"/>
          </a:xfrm>
          <a:prstGeom prst="rect">
            <a:avLst/>
          </a:prstGeom>
          <a:noFill/>
        </p:spPr>
      </p:pic>
      <p:pic>
        <p:nvPicPr>
          <p:cNvPr id="46091" name="Picture 11" descr="n7w_lisbon070707">
            <a:hlinkClick r:id="rId7" tooltip="Πηγή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187450" cy="817563"/>
          </a:xfrm>
          <a:prstGeom prst="rect">
            <a:avLst/>
          </a:prstGeom>
          <a:noFill/>
        </p:spPr>
      </p:pic>
      <p:pic>
        <p:nvPicPr>
          <p:cNvPr id="46092" name="Picture 12" descr="_INFO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87450" y="73025"/>
            <a:ext cx="1228725" cy="619125"/>
          </a:xfrm>
          <a:prstGeom prst="rect">
            <a:avLst/>
          </a:prstGeom>
          <a:noFill/>
        </p:spPr>
      </p:pic>
      <p:sp>
        <p:nvSpPr>
          <p:cNvPr id="46093" name="Rectangle 13"/>
          <p:cNvSpPr>
            <a:spLocks noChangeArrowheads="1"/>
          </p:cNvSpPr>
          <p:nvPr/>
        </p:nvSpPr>
        <p:spPr bwMode="auto">
          <a:xfrm>
            <a:off x="2411413" y="115888"/>
            <a:ext cx="36480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l-GR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Αγία Σοφία</a:t>
            </a:r>
            <a:r>
              <a:rPr lang="en-US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 </a:t>
            </a:r>
            <a:r>
              <a:rPr lang="el-GR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- Τουρκία</a:t>
            </a:r>
            <a:endParaRPr lang="en-US" sz="2400">
              <a:effectLst>
                <a:outerShdw blurRad="38100" dist="38100" dir="2700000" algn="tl">
                  <a:srgbClr val="C0C0C0"/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4" name="Picture 10" descr="l_colosse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876300"/>
            <a:ext cx="8027987" cy="5981700"/>
          </a:xfrm>
          <a:prstGeom prst="rect">
            <a:avLst/>
          </a:prstGeom>
          <a:noFill/>
        </p:spPr>
      </p:pic>
      <p:pic>
        <p:nvPicPr>
          <p:cNvPr id="47115" name="Picture 11" descr="logo_google">
            <a:hlinkClick r:id="rId3" tooltip="Φωτογραφίες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0133" b="28804"/>
          <a:stretch>
            <a:fillRect/>
          </a:stretch>
        </p:blipFill>
        <p:spPr bwMode="auto">
          <a:xfrm>
            <a:off x="34925" y="908050"/>
            <a:ext cx="936625" cy="384175"/>
          </a:xfrm>
          <a:prstGeom prst="rect">
            <a:avLst/>
          </a:prstGeom>
          <a:noFill/>
        </p:spPr>
      </p:pic>
      <p:pic>
        <p:nvPicPr>
          <p:cNvPr id="47116" name="Picture 12" descr="wikipedia-logo">
            <a:hlinkClick r:id="rId5" tooltip="Στα Ελληνικά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445" r="21445" b="9277"/>
          <a:stretch>
            <a:fillRect/>
          </a:stretch>
        </p:blipFill>
        <p:spPr bwMode="auto">
          <a:xfrm>
            <a:off x="0" y="1341438"/>
            <a:ext cx="1089025" cy="1152525"/>
          </a:xfrm>
          <a:prstGeom prst="rect">
            <a:avLst/>
          </a:prstGeom>
          <a:noFill/>
        </p:spPr>
      </p:pic>
      <p:pic>
        <p:nvPicPr>
          <p:cNvPr id="47117" name="Picture 13" descr="n7w_lisbon070707">
            <a:hlinkClick r:id="rId7" tooltip="Πηγή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187450" cy="817563"/>
          </a:xfrm>
          <a:prstGeom prst="rect">
            <a:avLst/>
          </a:prstGeom>
          <a:noFill/>
        </p:spPr>
      </p:pic>
      <p:pic>
        <p:nvPicPr>
          <p:cNvPr id="47118" name="Picture 14" descr="_INFO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87450" y="73025"/>
            <a:ext cx="1228725" cy="619125"/>
          </a:xfrm>
          <a:prstGeom prst="rect">
            <a:avLst/>
          </a:prstGeom>
          <a:noFill/>
        </p:spPr>
      </p:pic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2411413" y="115888"/>
            <a:ext cx="32559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l-GR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Κολοσσαίο</a:t>
            </a:r>
            <a:r>
              <a:rPr lang="en-US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 </a:t>
            </a:r>
            <a:r>
              <a:rPr lang="el-GR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- Ιταλία</a:t>
            </a:r>
            <a:endParaRPr lang="en-US" sz="2400">
              <a:effectLst>
                <a:outerShdw blurRad="38100" dist="38100" dir="2700000" algn="tl">
                  <a:srgbClr val="C0C0C0"/>
                </a:outerShdw>
              </a:effectLst>
              <a:latin typeface="Impact" pitchFamily="34" charset="0"/>
            </a:endParaRPr>
          </a:p>
        </p:txBody>
      </p:sp>
      <p:pic>
        <p:nvPicPr>
          <p:cNvPr id="47121" name="Picture 17" descr="banner_p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100" y="2636838"/>
            <a:ext cx="1008063" cy="366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4" name="Picture 6" descr="logo_google">
            <a:hlinkClick r:id="rId2" tooltip="Φωτογραφίες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0133" b="28804"/>
          <a:stretch>
            <a:fillRect/>
          </a:stretch>
        </p:blipFill>
        <p:spPr bwMode="auto">
          <a:xfrm>
            <a:off x="34925" y="908050"/>
            <a:ext cx="936625" cy="384175"/>
          </a:xfrm>
          <a:prstGeom prst="rect">
            <a:avLst/>
          </a:prstGeom>
          <a:noFill/>
        </p:spPr>
      </p:pic>
      <p:pic>
        <p:nvPicPr>
          <p:cNvPr id="48135" name="Picture 7" descr="wikipedia-logo">
            <a:hlinkClick r:id="rId4" tooltip="Στα Ελληνικά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445" r="21445" b="9277"/>
          <a:stretch>
            <a:fillRect/>
          </a:stretch>
        </p:blipFill>
        <p:spPr bwMode="auto">
          <a:xfrm>
            <a:off x="0" y="1341438"/>
            <a:ext cx="1089025" cy="1152525"/>
          </a:xfrm>
          <a:prstGeom prst="rect">
            <a:avLst/>
          </a:prstGeom>
          <a:noFill/>
        </p:spPr>
      </p:pic>
      <p:pic>
        <p:nvPicPr>
          <p:cNvPr id="48137" name="Picture 9" descr="mini-kremli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450" y="836613"/>
            <a:ext cx="7956550" cy="6021387"/>
          </a:xfrm>
          <a:prstGeom prst="rect">
            <a:avLst/>
          </a:prstGeom>
          <a:noFill/>
        </p:spPr>
      </p:pic>
      <p:pic>
        <p:nvPicPr>
          <p:cNvPr id="48138" name="Picture 10" descr="n7w_lisbon070707">
            <a:hlinkClick r:id="rId7" tooltip="Πηγή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187450" cy="817563"/>
          </a:xfrm>
          <a:prstGeom prst="rect">
            <a:avLst/>
          </a:prstGeom>
          <a:noFill/>
        </p:spPr>
      </p:pic>
      <p:pic>
        <p:nvPicPr>
          <p:cNvPr id="48139" name="Picture 11" descr="_INFO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87450" y="73025"/>
            <a:ext cx="1228725" cy="619125"/>
          </a:xfrm>
          <a:prstGeom prst="rect">
            <a:avLst/>
          </a:prstGeom>
          <a:noFill/>
        </p:spPr>
      </p:pic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2411413" y="115888"/>
            <a:ext cx="30749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l-GR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Κρεμλίνο</a:t>
            </a:r>
            <a:r>
              <a:rPr lang="en-US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 </a:t>
            </a:r>
            <a:r>
              <a:rPr lang="el-GR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- Ρωσία</a:t>
            </a:r>
            <a:endParaRPr lang="en-US" sz="2400">
              <a:effectLst>
                <a:outerShdw blurRad="38100" dist="38100" dir="2700000" algn="tl">
                  <a:srgbClr val="C0C0C0"/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7" name="Picture 5" descr="Neuschwanstein-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765175"/>
            <a:ext cx="7956550" cy="6102350"/>
          </a:xfrm>
          <a:prstGeom prst="rect">
            <a:avLst/>
          </a:prstGeom>
          <a:noFill/>
        </p:spPr>
      </p:pic>
      <p:pic>
        <p:nvPicPr>
          <p:cNvPr id="49158" name="Picture 6" descr="logo_google">
            <a:hlinkClick r:id="rId3" tooltip="Φωτογραφίες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0133" b="28804"/>
          <a:stretch>
            <a:fillRect/>
          </a:stretch>
        </p:blipFill>
        <p:spPr bwMode="auto">
          <a:xfrm>
            <a:off x="34925" y="908050"/>
            <a:ext cx="936625" cy="384175"/>
          </a:xfrm>
          <a:prstGeom prst="rect">
            <a:avLst/>
          </a:prstGeom>
          <a:noFill/>
        </p:spPr>
      </p:pic>
      <p:pic>
        <p:nvPicPr>
          <p:cNvPr id="49159" name="Picture 7" descr="wikipedia-logo">
            <a:hlinkClick r:id="rId5" tooltip="Στα Αγγλικά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445" r="21445" b="9277"/>
          <a:stretch>
            <a:fillRect/>
          </a:stretch>
        </p:blipFill>
        <p:spPr bwMode="auto">
          <a:xfrm>
            <a:off x="0" y="1341438"/>
            <a:ext cx="1089025" cy="1152525"/>
          </a:xfrm>
          <a:prstGeom prst="rect">
            <a:avLst/>
          </a:prstGeom>
          <a:noFill/>
        </p:spPr>
      </p:pic>
      <p:pic>
        <p:nvPicPr>
          <p:cNvPr id="49162" name="Picture 10" descr="n7w_lisbon070707">
            <a:hlinkClick r:id="rId7" tooltip="Πηγή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187450" cy="817563"/>
          </a:xfrm>
          <a:prstGeom prst="rect">
            <a:avLst/>
          </a:prstGeom>
          <a:noFill/>
        </p:spPr>
      </p:pic>
      <p:pic>
        <p:nvPicPr>
          <p:cNvPr id="49163" name="Picture 11" descr="_INFO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87450" y="73025"/>
            <a:ext cx="1228725" cy="619125"/>
          </a:xfrm>
          <a:prstGeom prst="rect">
            <a:avLst/>
          </a:prstGeom>
          <a:noFill/>
        </p:spPr>
      </p:pic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2411413" y="115888"/>
            <a:ext cx="60166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l-GR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Κάστρο </a:t>
            </a:r>
            <a:r>
              <a:rPr lang="en-US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Neuschwanstein</a:t>
            </a:r>
            <a:r>
              <a:rPr lang="en-US"/>
              <a:t> </a:t>
            </a:r>
            <a:r>
              <a:rPr lang="el-GR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- Γερμανία</a:t>
            </a:r>
            <a:endParaRPr lang="en-US" sz="2400">
              <a:effectLst>
                <a:outerShdw blurRad="38100" dist="38100" dir="2700000" algn="tl">
                  <a:srgbClr val="C0C0C0"/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1" name="Picture 5" descr="EiffelTower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765175"/>
            <a:ext cx="7885112" cy="6102350"/>
          </a:xfrm>
          <a:prstGeom prst="rect">
            <a:avLst/>
          </a:prstGeom>
          <a:noFill/>
        </p:spPr>
      </p:pic>
      <p:pic>
        <p:nvPicPr>
          <p:cNvPr id="50182" name="Picture 6" descr="logo_google">
            <a:hlinkClick r:id="rId3" tooltip="Φωτογραφίες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0133" b="28804"/>
          <a:stretch>
            <a:fillRect/>
          </a:stretch>
        </p:blipFill>
        <p:spPr bwMode="auto">
          <a:xfrm>
            <a:off x="34925" y="908050"/>
            <a:ext cx="936625" cy="384175"/>
          </a:xfrm>
          <a:prstGeom prst="rect">
            <a:avLst/>
          </a:prstGeom>
          <a:noFill/>
        </p:spPr>
      </p:pic>
      <p:pic>
        <p:nvPicPr>
          <p:cNvPr id="50183" name="Picture 7" descr="wikipedia-logo">
            <a:hlinkClick r:id="rId5" tooltip="Στα Ελληνικά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445" r="21445" b="9277"/>
          <a:stretch>
            <a:fillRect/>
          </a:stretch>
        </p:blipFill>
        <p:spPr bwMode="auto">
          <a:xfrm>
            <a:off x="0" y="1341438"/>
            <a:ext cx="1089025" cy="1152525"/>
          </a:xfrm>
          <a:prstGeom prst="rect">
            <a:avLst/>
          </a:prstGeom>
          <a:noFill/>
        </p:spPr>
      </p:pic>
      <p:pic>
        <p:nvPicPr>
          <p:cNvPr id="50184" name="Picture 8" descr="n7w_lisbon070707">
            <a:hlinkClick r:id="rId7" tooltip="Πηγή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187450" cy="817563"/>
          </a:xfrm>
          <a:prstGeom prst="rect">
            <a:avLst/>
          </a:prstGeom>
          <a:noFill/>
        </p:spPr>
      </p:pic>
      <p:pic>
        <p:nvPicPr>
          <p:cNvPr id="50185" name="Picture 9" descr="_INFO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87450" y="73025"/>
            <a:ext cx="1228725" cy="619125"/>
          </a:xfrm>
          <a:prstGeom prst="rect">
            <a:avLst/>
          </a:prstGeom>
          <a:noFill/>
        </p:spPr>
      </p:pic>
      <p:sp>
        <p:nvSpPr>
          <p:cNvPr id="50186" name="Rectangle 10"/>
          <p:cNvSpPr>
            <a:spLocks noChangeArrowheads="1"/>
          </p:cNvSpPr>
          <p:nvPr/>
        </p:nvSpPr>
        <p:spPr bwMode="auto">
          <a:xfrm>
            <a:off x="2411413" y="115888"/>
            <a:ext cx="4521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l-GR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Πύργος του Άϊφελ</a:t>
            </a:r>
            <a:r>
              <a:rPr lang="en-US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 </a:t>
            </a:r>
            <a:r>
              <a:rPr lang="el-GR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- Γαλλία</a:t>
            </a:r>
            <a:endParaRPr lang="en-US" sz="2400">
              <a:effectLst>
                <a:outerShdw blurRad="38100" dist="38100" dir="2700000" algn="tl">
                  <a:srgbClr val="C0C0C0"/>
                </a:outerShdw>
              </a:effectLst>
              <a:latin typeface="Impact" pitchFamily="34" charset="0"/>
            </a:endParaRPr>
          </a:p>
        </p:txBody>
      </p:sp>
      <p:pic>
        <p:nvPicPr>
          <p:cNvPr id="50187" name="Picture 11" descr="Home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2565400"/>
            <a:ext cx="1258888" cy="665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5" name="Picture 5" descr="Image:Alhambra 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800100"/>
            <a:ext cx="7956550" cy="6057900"/>
          </a:xfrm>
          <a:prstGeom prst="rect">
            <a:avLst/>
          </a:prstGeom>
          <a:noFill/>
        </p:spPr>
      </p:pic>
      <p:pic>
        <p:nvPicPr>
          <p:cNvPr id="51206" name="Picture 6" descr="logo_google">
            <a:hlinkClick r:id="rId3" tooltip="Φωτογραφίες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0133" b="28804"/>
          <a:stretch>
            <a:fillRect/>
          </a:stretch>
        </p:blipFill>
        <p:spPr bwMode="auto">
          <a:xfrm>
            <a:off x="34925" y="908050"/>
            <a:ext cx="936625" cy="384175"/>
          </a:xfrm>
          <a:prstGeom prst="rect">
            <a:avLst/>
          </a:prstGeom>
          <a:noFill/>
        </p:spPr>
      </p:pic>
      <p:pic>
        <p:nvPicPr>
          <p:cNvPr id="51207" name="Picture 7" descr="wikipedia-logo">
            <a:hlinkClick r:id="rId5" tooltip="Στα Αγγλικά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445" r="21445" b="9277"/>
          <a:stretch>
            <a:fillRect/>
          </a:stretch>
        </p:blipFill>
        <p:spPr bwMode="auto">
          <a:xfrm>
            <a:off x="0" y="1341438"/>
            <a:ext cx="1089025" cy="1152525"/>
          </a:xfrm>
          <a:prstGeom prst="rect">
            <a:avLst/>
          </a:prstGeom>
          <a:noFill/>
        </p:spPr>
      </p:pic>
      <p:pic>
        <p:nvPicPr>
          <p:cNvPr id="51209" name="Picture 9" descr="n7w_lisbon070707">
            <a:hlinkClick r:id="rId7" tooltip="Πηγή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187450" cy="817563"/>
          </a:xfrm>
          <a:prstGeom prst="rect">
            <a:avLst/>
          </a:prstGeom>
          <a:noFill/>
        </p:spPr>
      </p:pic>
      <p:pic>
        <p:nvPicPr>
          <p:cNvPr id="51210" name="Picture 10" descr="_INFO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87450" y="73025"/>
            <a:ext cx="1228725" cy="619125"/>
          </a:xfrm>
          <a:prstGeom prst="rect">
            <a:avLst/>
          </a:prstGeom>
          <a:noFill/>
        </p:spPr>
      </p:pic>
      <p:sp>
        <p:nvSpPr>
          <p:cNvPr id="51211" name="Rectangle 11"/>
          <p:cNvSpPr>
            <a:spLocks noChangeArrowheads="1"/>
          </p:cNvSpPr>
          <p:nvPr/>
        </p:nvSpPr>
        <p:spPr bwMode="auto">
          <a:xfrm>
            <a:off x="2411413" y="115888"/>
            <a:ext cx="45815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l-GR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Παλάτι Αλχάμπρα</a:t>
            </a:r>
            <a:r>
              <a:rPr lang="en-US"/>
              <a:t> </a:t>
            </a:r>
            <a:r>
              <a:rPr lang="el-GR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- Ισπανία</a:t>
            </a:r>
            <a:endParaRPr lang="en-US" sz="2400">
              <a:effectLst>
                <a:outerShdw blurRad="38100" dist="38100" dir="2700000" algn="tl">
                  <a:srgbClr val="C0C0C0"/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9" name="Picture 5" descr="GreatW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765175"/>
            <a:ext cx="7956550" cy="6092825"/>
          </a:xfrm>
          <a:prstGeom prst="rect">
            <a:avLst/>
          </a:prstGeom>
          <a:noFill/>
        </p:spPr>
      </p:pic>
      <p:pic>
        <p:nvPicPr>
          <p:cNvPr id="52233" name="Picture 9" descr="logo_google">
            <a:hlinkClick r:id="rId3" tooltip="Φωτογραφίες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0133" b="28804"/>
          <a:stretch>
            <a:fillRect/>
          </a:stretch>
        </p:blipFill>
        <p:spPr bwMode="auto">
          <a:xfrm>
            <a:off x="34925" y="908050"/>
            <a:ext cx="936625" cy="384175"/>
          </a:xfrm>
          <a:prstGeom prst="rect">
            <a:avLst/>
          </a:prstGeom>
          <a:noFill/>
        </p:spPr>
      </p:pic>
      <p:pic>
        <p:nvPicPr>
          <p:cNvPr id="52234" name="Picture 10" descr="wikipedia-logo">
            <a:hlinkClick r:id="rId5" tooltip="Στα Ελληνικά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445" r="21445" b="9277"/>
          <a:stretch>
            <a:fillRect/>
          </a:stretch>
        </p:blipFill>
        <p:spPr bwMode="auto">
          <a:xfrm>
            <a:off x="0" y="1341438"/>
            <a:ext cx="1089025" cy="1152525"/>
          </a:xfrm>
          <a:prstGeom prst="rect">
            <a:avLst/>
          </a:prstGeom>
          <a:noFill/>
        </p:spPr>
      </p:pic>
      <p:pic>
        <p:nvPicPr>
          <p:cNvPr id="52235" name="Picture 11" descr="n7w_lisbon070707">
            <a:hlinkClick r:id="rId7" tooltip="Πηγή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187450" cy="817563"/>
          </a:xfrm>
          <a:prstGeom prst="rect">
            <a:avLst/>
          </a:prstGeom>
          <a:noFill/>
        </p:spPr>
      </p:pic>
      <p:pic>
        <p:nvPicPr>
          <p:cNvPr id="52236" name="Picture 12" descr="_INFO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87450" y="73025"/>
            <a:ext cx="1228725" cy="619125"/>
          </a:xfrm>
          <a:prstGeom prst="rect">
            <a:avLst/>
          </a:prstGeom>
          <a:noFill/>
        </p:spPr>
      </p:pic>
      <p:sp>
        <p:nvSpPr>
          <p:cNvPr id="52237" name="Rectangle 13"/>
          <p:cNvSpPr>
            <a:spLocks noChangeArrowheads="1"/>
          </p:cNvSpPr>
          <p:nvPr/>
        </p:nvSpPr>
        <p:spPr bwMode="auto">
          <a:xfrm>
            <a:off x="2411413" y="115888"/>
            <a:ext cx="33051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l-GR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Σινικό τείχος</a:t>
            </a:r>
            <a:r>
              <a:rPr lang="en-US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 </a:t>
            </a:r>
            <a:r>
              <a:rPr lang="el-GR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- Κίνα</a:t>
            </a:r>
            <a:endParaRPr lang="en-US" sz="2400">
              <a:effectLst>
                <a:outerShdw blurRad="38100" dist="38100" dir="2700000" algn="tl">
                  <a:srgbClr val="C0C0C0"/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3" name="Picture 5" descr="angkor-wat-camboy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722313"/>
            <a:ext cx="7956550" cy="6135687"/>
          </a:xfrm>
          <a:prstGeom prst="rect">
            <a:avLst/>
          </a:prstGeom>
          <a:noFill/>
        </p:spPr>
      </p:pic>
      <p:pic>
        <p:nvPicPr>
          <p:cNvPr id="53255" name="Picture 7" descr="logo_google">
            <a:hlinkClick r:id="rId3" tooltip="Φωτογραφίες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0133" b="28804"/>
          <a:stretch>
            <a:fillRect/>
          </a:stretch>
        </p:blipFill>
        <p:spPr bwMode="auto">
          <a:xfrm>
            <a:off x="34925" y="908050"/>
            <a:ext cx="936625" cy="384175"/>
          </a:xfrm>
          <a:prstGeom prst="rect">
            <a:avLst/>
          </a:prstGeom>
          <a:noFill/>
        </p:spPr>
      </p:pic>
      <p:pic>
        <p:nvPicPr>
          <p:cNvPr id="53257" name="Picture 9" descr="wikipedia-logo">
            <a:hlinkClick r:id="rId5" tooltip="Στα Αγγλικά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445" r="21445" b="9277"/>
          <a:stretch>
            <a:fillRect/>
          </a:stretch>
        </p:blipFill>
        <p:spPr bwMode="auto">
          <a:xfrm>
            <a:off x="0" y="1341438"/>
            <a:ext cx="1089025" cy="1152525"/>
          </a:xfrm>
          <a:prstGeom prst="rect">
            <a:avLst/>
          </a:prstGeom>
          <a:noFill/>
        </p:spPr>
      </p:pic>
      <p:pic>
        <p:nvPicPr>
          <p:cNvPr id="53258" name="Picture 10" descr="n7w_lisbon070707">
            <a:hlinkClick r:id="rId7" tooltip="Πηγή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187450" cy="817563"/>
          </a:xfrm>
          <a:prstGeom prst="rect">
            <a:avLst/>
          </a:prstGeom>
          <a:noFill/>
        </p:spPr>
      </p:pic>
      <p:pic>
        <p:nvPicPr>
          <p:cNvPr id="53259" name="Picture 11" descr="_INFO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87450" y="73025"/>
            <a:ext cx="1228725" cy="619125"/>
          </a:xfrm>
          <a:prstGeom prst="rect">
            <a:avLst/>
          </a:prstGeom>
          <a:noFill/>
        </p:spPr>
      </p:pic>
      <p:sp>
        <p:nvSpPr>
          <p:cNvPr id="53260" name="Rectangle 12"/>
          <p:cNvSpPr>
            <a:spLocks noChangeArrowheads="1"/>
          </p:cNvSpPr>
          <p:nvPr/>
        </p:nvSpPr>
        <p:spPr bwMode="auto">
          <a:xfrm>
            <a:off x="2411413" y="115888"/>
            <a:ext cx="46402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l-GR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Ερείπια Ανγκόρ</a:t>
            </a:r>
            <a:r>
              <a:rPr lang="en-US"/>
              <a:t> </a:t>
            </a:r>
            <a:r>
              <a:rPr lang="el-GR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- Καμπότζη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7" name="Picture 5" descr="theatr_sydne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765175"/>
            <a:ext cx="7956550" cy="6092825"/>
          </a:xfrm>
          <a:prstGeom prst="rect">
            <a:avLst/>
          </a:prstGeom>
          <a:noFill/>
        </p:spPr>
      </p:pic>
      <p:pic>
        <p:nvPicPr>
          <p:cNvPr id="54279" name="Picture 7" descr="logo_google">
            <a:hlinkClick r:id="rId3" tooltip="Φωτογραφίες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0133" b="28804"/>
          <a:stretch>
            <a:fillRect/>
          </a:stretch>
        </p:blipFill>
        <p:spPr bwMode="auto">
          <a:xfrm>
            <a:off x="34925" y="908050"/>
            <a:ext cx="936625" cy="384175"/>
          </a:xfrm>
          <a:prstGeom prst="rect">
            <a:avLst/>
          </a:prstGeom>
          <a:noFill/>
        </p:spPr>
      </p:pic>
      <p:pic>
        <p:nvPicPr>
          <p:cNvPr id="54280" name="Picture 8" descr="wikipedia-logo">
            <a:hlinkClick r:id="rId5" tooltip="Στα Ελληνικά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445" r="21445" b="9277"/>
          <a:stretch>
            <a:fillRect/>
          </a:stretch>
        </p:blipFill>
        <p:spPr bwMode="auto">
          <a:xfrm>
            <a:off x="0" y="1341438"/>
            <a:ext cx="1089025" cy="1152525"/>
          </a:xfrm>
          <a:prstGeom prst="rect">
            <a:avLst/>
          </a:prstGeom>
          <a:noFill/>
        </p:spPr>
      </p:pic>
      <p:pic>
        <p:nvPicPr>
          <p:cNvPr id="54281" name="Picture 9" descr="n7w_lisbon070707">
            <a:hlinkClick r:id="rId7" tooltip="Πηγή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187450" cy="817563"/>
          </a:xfrm>
          <a:prstGeom prst="rect">
            <a:avLst/>
          </a:prstGeom>
          <a:noFill/>
        </p:spPr>
      </p:pic>
      <p:pic>
        <p:nvPicPr>
          <p:cNvPr id="54282" name="Picture 10" descr="_INFO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87450" y="73025"/>
            <a:ext cx="1228725" cy="619125"/>
          </a:xfrm>
          <a:prstGeom prst="rect">
            <a:avLst/>
          </a:prstGeom>
          <a:noFill/>
        </p:spPr>
      </p:pic>
      <p:sp>
        <p:nvSpPr>
          <p:cNvPr id="54283" name="Rectangle 11"/>
          <p:cNvSpPr>
            <a:spLocks noChangeArrowheads="1"/>
          </p:cNvSpPr>
          <p:nvPr/>
        </p:nvSpPr>
        <p:spPr bwMode="auto">
          <a:xfrm>
            <a:off x="2411413" y="115888"/>
            <a:ext cx="51879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l-GR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Όπερα του Σύδνεϋ</a:t>
            </a:r>
            <a:r>
              <a:rPr lang="en-US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 </a:t>
            </a:r>
            <a:r>
              <a:rPr lang="el-GR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- Αυστραλία</a:t>
            </a:r>
            <a:endParaRPr lang="en-US" sz="2400">
              <a:effectLst>
                <a:outerShdw blurRad="38100" dist="38100" dir="2700000" algn="tl">
                  <a:srgbClr val="C0C0C0"/>
                </a:outerShdw>
              </a:effectLst>
              <a:latin typeface="Impact" pitchFamily="34" charset="0"/>
            </a:endParaRPr>
          </a:p>
        </p:txBody>
      </p:sp>
      <p:pic>
        <p:nvPicPr>
          <p:cNvPr id="54291" name="Picture 19" descr="contact_tile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 l="10397" t="9703" r="6825" b="23111"/>
          <a:stretch>
            <a:fillRect/>
          </a:stretch>
        </p:blipFill>
        <p:spPr bwMode="auto">
          <a:xfrm>
            <a:off x="60325" y="2559050"/>
            <a:ext cx="1044575" cy="908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ig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323850" y="0"/>
            <a:ext cx="8496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4000" b="1">
                <a:effectLst>
                  <a:outerShdw blurRad="38100" dist="38100" dir="2700000" algn="tl">
                    <a:srgbClr val="C0C0C0"/>
                  </a:outerShdw>
                </a:effectLst>
              </a:rPr>
              <a:t>Καλωσορίσατε στο Στόουνχεντζ!</a:t>
            </a:r>
            <a:endParaRPr lang="en-US" sz="4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5" descr="Image:Kyoto-Kiyomizu Temple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854075"/>
            <a:ext cx="7956550" cy="6003925"/>
          </a:xfrm>
          <a:prstGeom prst="rect">
            <a:avLst/>
          </a:prstGeom>
          <a:noFill/>
        </p:spPr>
      </p:pic>
      <p:pic>
        <p:nvPicPr>
          <p:cNvPr id="55304" name="Picture 8" descr="logo_google">
            <a:hlinkClick r:id="rId3" tooltip="Φωτογραφίες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0133" b="28804"/>
          <a:stretch>
            <a:fillRect/>
          </a:stretch>
        </p:blipFill>
        <p:spPr bwMode="auto">
          <a:xfrm>
            <a:off x="34925" y="908050"/>
            <a:ext cx="936625" cy="384175"/>
          </a:xfrm>
          <a:prstGeom prst="rect">
            <a:avLst/>
          </a:prstGeom>
          <a:noFill/>
        </p:spPr>
      </p:pic>
      <p:pic>
        <p:nvPicPr>
          <p:cNvPr id="55305" name="Picture 9" descr="wikipedia-logo">
            <a:hlinkClick r:id="rId5" tooltip="Στα Αγγλικά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445" r="21445" b="9277"/>
          <a:stretch>
            <a:fillRect/>
          </a:stretch>
        </p:blipFill>
        <p:spPr bwMode="auto">
          <a:xfrm>
            <a:off x="0" y="1341438"/>
            <a:ext cx="1089025" cy="1152525"/>
          </a:xfrm>
          <a:prstGeom prst="rect">
            <a:avLst/>
          </a:prstGeom>
          <a:noFill/>
        </p:spPr>
      </p:pic>
      <p:pic>
        <p:nvPicPr>
          <p:cNvPr id="55306" name="Picture 10" descr="n7w_lisbon070707">
            <a:hlinkClick r:id="rId7" tooltip="Πηγή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187450" cy="817563"/>
          </a:xfrm>
          <a:prstGeom prst="rect">
            <a:avLst/>
          </a:prstGeom>
          <a:noFill/>
        </p:spPr>
      </p:pic>
      <p:pic>
        <p:nvPicPr>
          <p:cNvPr id="55307" name="Picture 11" descr="_INFO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87450" y="73025"/>
            <a:ext cx="1228725" cy="619125"/>
          </a:xfrm>
          <a:prstGeom prst="rect">
            <a:avLst/>
          </a:prstGeom>
          <a:noFill/>
        </p:spPr>
      </p:pic>
      <p:sp>
        <p:nvSpPr>
          <p:cNvPr id="55308" name="Rectangle 12"/>
          <p:cNvSpPr>
            <a:spLocks noChangeArrowheads="1"/>
          </p:cNvSpPr>
          <p:nvPr/>
        </p:nvSpPr>
        <p:spPr bwMode="auto">
          <a:xfrm>
            <a:off x="2411413" y="115888"/>
            <a:ext cx="56340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l-GR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Ιερός χώρος Κιγιομίζου</a:t>
            </a:r>
            <a:r>
              <a:rPr lang="en-US"/>
              <a:t> </a:t>
            </a:r>
            <a:r>
              <a:rPr lang="el-GR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 Ιαπωνία</a:t>
            </a:r>
            <a:endParaRPr lang="en-US" sz="2400">
              <a:effectLst>
                <a:outerShdw blurRad="38100" dist="38100" dir="2700000" algn="tl">
                  <a:srgbClr val="C0C0C0"/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logo_google">
            <a:hlinkClick r:id="rId2" tooltip="Φωτογραφίες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0133" b="28804"/>
          <a:stretch>
            <a:fillRect/>
          </a:stretch>
        </p:blipFill>
        <p:spPr bwMode="auto">
          <a:xfrm>
            <a:off x="34925" y="908050"/>
            <a:ext cx="936625" cy="384175"/>
          </a:xfrm>
          <a:prstGeom prst="rect">
            <a:avLst/>
          </a:prstGeom>
          <a:noFill/>
        </p:spPr>
      </p:pic>
      <p:pic>
        <p:nvPicPr>
          <p:cNvPr id="56325" name="Picture 5" descr="wikipedia-logo">
            <a:hlinkClick r:id="rId4" tooltip="Στα Αγγλικά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445" r="21445" b="9277"/>
          <a:stretch>
            <a:fillRect/>
          </a:stretch>
        </p:blipFill>
        <p:spPr bwMode="auto">
          <a:xfrm>
            <a:off x="0" y="1341438"/>
            <a:ext cx="1089025" cy="1152525"/>
          </a:xfrm>
          <a:prstGeom prst="rect">
            <a:avLst/>
          </a:prstGeom>
          <a:noFill/>
        </p:spPr>
      </p:pic>
      <p:pic>
        <p:nvPicPr>
          <p:cNvPr id="56327" name="Picture 7" descr="taj_mahal_01"/>
          <p:cNvPicPr>
            <a:picLocks noChangeAspect="1" noChangeArrowheads="1"/>
          </p:cNvPicPr>
          <p:nvPr/>
        </p:nvPicPr>
        <p:blipFill>
          <a:blip r:embed="rId6" cstate="print"/>
          <a:srcRect b="3514"/>
          <a:stretch>
            <a:fillRect/>
          </a:stretch>
        </p:blipFill>
        <p:spPr bwMode="auto">
          <a:xfrm>
            <a:off x="1116013" y="846138"/>
            <a:ext cx="8027987" cy="6021387"/>
          </a:xfrm>
          <a:prstGeom prst="rect">
            <a:avLst/>
          </a:prstGeom>
          <a:noFill/>
        </p:spPr>
      </p:pic>
      <p:pic>
        <p:nvPicPr>
          <p:cNvPr id="56328" name="Picture 8" descr="n7w_lisbon070707">
            <a:hlinkClick r:id="rId7" tooltip="Πηγή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187450" cy="817563"/>
          </a:xfrm>
          <a:prstGeom prst="rect">
            <a:avLst/>
          </a:prstGeom>
          <a:noFill/>
        </p:spPr>
      </p:pic>
      <p:pic>
        <p:nvPicPr>
          <p:cNvPr id="56329" name="Picture 9" descr="_INFO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87450" y="73025"/>
            <a:ext cx="1228725" cy="619125"/>
          </a:xfrm>
          <a:prstGeom prst="rect">
            <a:avLst/>
          </a:prstGeom>
          <a:noFill/>
        </p:spPr>
      </p:pic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2411413" y="115888"/>
            <a:ext cx="50863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l-GR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Μαυσωλείο Ταζ Μαχάλ</a:t>
            </a:r>
            <a:r>
              <a:rPr lang="en-US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 </a:t>
            </a:r>
            <a:r>
              <a:rPr lang="el-GR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- Ινδία</a:t>
            </a:r>
            <a:endParaRPr lang="en-US" sz="2400">
              <a:effectLst>
                <a:outerShdw blurRad="38100" dist="38100" dir="2700000" algn="tl">
                  <a:srgbClr val="C0C0C0"/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logo_google">
            <a:hlinkClick r:id="rId2" tooltip="Φωτογραφίες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0133" b="28804"/>
          <a:stretch>
            <a:fillRect/>
          </a:stretch>
        </p:blipFill>
        <p:spPr bwMode="auto">
          <a:xfrm>
            <a:off x="34925" y="908050"/>
            <a:ext cx="936625" cy="384175"/>
          </a:xfrm>
          <a:prstGeom prst="rect">
            <a:avLst/>
          </a:prstGeom>
          <a:noFill/>
        </p:spPr>
      </p:pic>
      <p:pic>
        <p:nvPicPr>
          <p:cNvPr id="57349" name="Picture 5" descr="wikipedia-logo">
            <a:hlinkClick r:id="rId4" tooltip="Στα Αγγλικά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445" r="21445" b="9277"/>
          <a:stretch>
            <a:fillRect/>
          </a:stretch>
        </p:blipFill>
        <p:spPr bwMode="auto">
          <a:xfrm>
            <a:off x="0" y="1341438"/>
            <a:ext cx="1089025" cy="1152525"/>
          </a:xfrm>
          <a:prstGeom prst="rect">
            <a:avLst/>
          </a:prstGeom>
          <a:noFill/>
        </p:spPr>
      </p:pic>
      <p:pic>
        <p:nvPicPr>
          <p:cNvPr id="57351" name="Picture 7" descr="Image:Ahu-Akivi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450" y="765175"/>
            <a:ext cx="7956550" cy="6102350"/>
          </a:xfrm>
          <a:prstGeom prst="rect">
            <a:avLst/>
          </a:prstGeom>
          <a:noFill/>
        </p:spPr>
      </p:pic>
      <p:pic>
        <p:nvPicPr>
          <p:cNvPr id="57352" name="Picture 8" descr="n7w_lisbon070707">
            <a:hlinkClick r:id="rId7" tooltip="Πηγή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187450" cy="817563"/>
          </a:xfrm>
          <a:prstGeom prst="rect">
            <a:avLst/>
          </a:prstGeom>
          <a:noFill/>
        </p:spPr>
      </p:pic>
      <p:pic>
        <p:nvPicPr>
          <p:cNvPr id="57353" name="Picture 9" descr="_INFO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87450" y="73025"/>
            <a:ext cx="1228725" cy="619125"/>
          </a:xfrm>
          <a:prstGeom prst="rect">
            <a:avLst/>
          </a:prstGeom>
          <a:noFill/>
        </p:spPr>
      </p:pic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2411413" y="115888"/>
            <a:ext cx="59039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l-GR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Αγάλματα Μοάι</a:t>
            </a:r>
            <a:r>
              <a:rPr lang="en-US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 </a:t>
            </a:r>
            <a:r>
              <a:rPr lang="el-GR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– Νήσος του Πάσχα </a:t>
            </a:r>
            <a:endParaRPr lang="en-US" sz="2400">
              <a:effectLst>
                <a:outerShdw blurRad="38100" dist="38100" dir="2700000" algn="tl">
                  <a:srgbClr val="C0C0C0"/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logo_google">
            <a:hlinkClick r:id="rId2" tooltip="Φωτογραφίες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0133" b="28804"/>
          <a:stretch>
            <a:fillRect/>
          </a:stretch>
        </p:blipFill>
        <p:spPr bwMode="auto">
          <a:xfrm>
            <a:off x="34925" y="908050"/>
            <a:ext cx="936625" cy="384175"/>
          </a:xfrm>
          <a:prstGeom prst="rect">
            <a:avLst/>
          </a:prstGeom>
          <a:noFill/>
        </p:spPr>
      </p:pic>
      <p:pic>
        <p:nvPicPr>
          <p:cNvPr id="58373" name="Picture 5" descr="wikipedia-logo">
            <a:hlinkClick r:id="rId4" tooltip="Στα Ελληνικά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445" r="21445" b="9277"/>
          <a:stretch>
            <a:fillRect/>
          </a:stretch>
        </p:blipFill>
        <p:spPr bwMode="auto">
          <a:xfrm>
            <a:off x="0" y="1341438"/>
            <a:ext cx="1089025" cy="1152525"/>
          </a:xfrm>
          <a:prstGeom prst="rect">
            <a:avLst/>
          </a:prstGeom>
          <a:noFill/>
        </p:spPr>
      </p:pic>
      <p:pic>
        <p:nvPicPr>
          <p:cNvPr id="58375" name="Picture 7" descr="monument-desert-divers-pyramides-guizeh-86364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450" y="900113"/>
            <a:ext cx="7956550" cy="5967412"/>
          </a:xfrm>
          <a:prstGeom prst="rect">
            <a:avLst/>
          </a:prstGeom>
          <a:noFill/>
        </p:spPr>
      </p:pic>
      <p:pic>
        <p:nvPicPr>
          <p:cNvPr id="58376" name="Picture 8" descr="n7w_lisbon070707">
            <a:hlinkClick r:id="rId7" tooltip="Πηγή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187450" cy="817563"/>
          </a:xfrm>
          <a:prstGeom prst="rect">
            <a:avLst/>
          </a:prstGeom>
          <a:noFill/>
        </p:spPr>
      </p:pic>
      <p:pic>
        <p:nvPicPr>
          <p:cNvPr id="58377" name="Picture 9" descr="_INFO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87450" y="73025"/>
            <a:ext cx="1228725" cy="619125"/>
          </a:xfrm>
          <a:prstGeom prst="rect">
            <a:avLst/>
          </a:prstGeom>
          <a:noFill/>
        </p:spPr>
      </p:pic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2411413" y="115888"/>
            <a:ext cx="53784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l-GR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Πυραμίδες της Γκίζας</a:t>
            </a:r>
            <a:r>
              <a:rPr lang="en-US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 </a:t>
            </a:r>
            <a:r>
              <a:rPr lang="el-GR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- Αίγυπτος</a:t>
            </a:r>
            <a:endParaRPr lang="en-US" sz="2400">
              <a:effectLst>
                <a:outerShdw blurRad="38100" dist="38100" dir="2700000" algn="tl">
                  <a:srgbClr val="C0C0C0"/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 descr="logo_google">
            <a:hlinkClick r:id="rId2" tooltip="Φωτογραφίες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0133" b="28804"/>
          <a:stretch>
            <a:fillRect/>
          </a:stretch>
        </p:blipFill>
        <p:spPr bwMode="auto">
          <a:xfrm>
            <a:off x="34925" y="908050"/>
            <a:ext cx="936625" cy="384175"/>
          </a:xfrm>
          <a:prstGeom prst="rect">
            <a:avLst/>
          </a:prstGeom>
          <a:noFill/>
        </p:spPr>
      </p:pic>
      <p:pic>
        <p:nvPicPr>
          <p:cNvPr id="59397" name="Picture 5" descr="wikipedia-logo">
            <a:hlinkClick r:id="rId4" tooltip="Στα Αγγλικά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445" r="21445" b="9277"/>
          <a:stretch>
            <a:fillRect/>
          </a:stretch>
        </p:blipFill>
        <p:spPr bwMode="auto">
          <a:xfrm>
            <a:off x="0" y="1341438"/>
            <a:ext cx="1089025" cy="1152525"/>
          </a:xfrm>
          <a:prstGeom prst="rect">
            <a:avLst/>
          </a:prstGeom>
          <a:noFill/>
        </p:spPr>
      </p:pic>
      <p:pic>
        <p:nvPicPr>
          <p:cNvPr id="59399" name="Picture 7" descr="sah_155_02_l"/>
          <p:cNvPicPr>
            <a:picLocks noChangeAspect="1" noChangeArrowheads="1"/>
          </p:cNvPicPr>
          <p:nvPr/>
        </p:nvPicPr>
        <p:blipFill>
          <a:blip r:embed="rId6" cstate="print"/>
          <a:srcRect b="4709"/>
          <a:stretch>
            <a:fillRect/>
          </a:stretch>
        </p:blipFill>
        <p:spPr bwMode="auto">
          <a:xfrm>
            <a:off x="1187450" y="765175"/>
            <a:ext cx="7956550" cy="6102350"/>
          </a:xfrm>
          <a:prstGeom prst="rect">
            <a:avLst/>
          </a:prstGeom>
          <a:noFill/>
        </p:spPr>
      </p:pic>
      <p:pic>
        <p:nvPicPr>
          <p:cNvPr id="59400" name="Picture 8" descr="n7w_lisbon070707">
            <a:hlinkClick r:id="rId7" tooltip="Πηγή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187450" cy="817563"/>
          </a:xfrm>
          <a:prstGeom prst="rect">
            <a:avLst/>
          </a:prstGeom>
          <a:noFill/>
        </p:spPr>
      </p:pic>
      <p:pic>
        <p:nvPicPr>
          <p:cNvPr id="59401" name="Picture 9" descr="_INFO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87450" y="73025"/>
            <a:ext cx="1228725" cy="619125"/>
          </a:xfrm>
          <a:prstGeom prst="rect">
            <a:avLst/>
          </a:prstGeom>
          <a:noFill/>
        </p:spPr>
      </p:pic>
      <p:sp>
        <p:nvSpPr>
          <p:cNvPr id="59402" name="Rectangle 10"/>
          <p:cNvSpPr>
            <a:spLocks noChangeArrowheads="1"/>
          </p:cNvSpPr>
          <p:nvPr/>
        </p:nvSpPr>
        <p:spPr bwMode="auto">
          <a:xfrm>
            <a:off x="2411413" y="115888"/>
            <a:ext cx="41354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l-GR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Πόλη Τιμπουκτού</a:t>
            </a:r>
            <a:r>
              <a:rPr lang="en-US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 </a:t>
            </a:r>
            <a:r>
              <a:rPr lang="el-GR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- Μάλι</a:t>
            </a:r>
            <a:endParaRPr lang="en-US" sz="2400">
              <a:effectLst>
                <a:outerShdw blurRad="38100" dist="38100" dir="2700000" algn="tl">
                  <a:srgbClr val="C0C0C0"/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logo_google">
            <a:hlinkClick r:id="rId2" tooltip="Φωτογραφίες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0133" b="28804"/>
          <a:stretch>
            <a:fillRect/>
          </a:stretch>
        </p:blipFill>
        <p:spPr bwMode="auto">
          <a:xfrm>
            <a:off x="34925" y="908050"/>
            <a:ext cx="936625" cy="384175"/>
          </a:xfrm>
          <a:prstGeom prst="rect">
            <a:avLst/>
          </a:prstGeom>
          <a:noFill/>
        </p:spPr>
      </p:pic>
      <p:pic>
        <p:nvPicPr>
          <p:cNvPr id="60421" name="Picture 5" descr="wikipedia-logo">
            <a:hlinkClick r:id="rId4" tooltip="Στα Αγγλικά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445" r="21445" b="9277"/>
          <a:stretch>
            <a:fillRect/>
          </a:stretch>
        </p:blipFill>
        <p:spPr bwMode="auto">
          <a:xfrm>
            <a:off x="0" y="1341438"/>
            <a:ext cx="1089025" cy="1152525"/>
          </a:xfrm>
          <a:prstGeom prst="rect">
            <a:avLst/>
          </a:prstGeom>
          <a:noFill/>
        </p:spPr>
      </p:pic>
      <p:pic>
        <p:nvPicPr>
          <p:cNvPr id="60423" name="Picture 7" descr="machu_picchu_larg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450" y="765175"/>
            <a:ext cx="7956550" cy="6092825"/>
          </a:xfrm>
          <a:prstGeom prst="rect">
            <a:avLst/>
          </a:prstGeom>
          <a:noFill/>
        </p:spPr>
      </p:pic>
      <p:pic>
        <p:nvPicPr>
          <p:cNvPr id="60424" name="Picture 8" descr="n7w_lisbon070707">
            <a:hlinkClick r:id="rId7" tooltip="Πηγή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187450" cy="817563"/>
          </a:xfrm>
          <a:prstGeom prst="rect">
            <a:avLst/>
          </a:prstGeom>
          <a:noFill/>
        </p:spPr>
      </p:pic>
      <p:pic>
        <p:nvPicPr>
          <p:cNvPr id="60425" name="Picture 9" descr="_INFO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87450" y="73025"/>
            <a:ext cx="1228725" cy="619125"/>
          </a:xfrm>
          <a:prstGeom prst="rect">
            <a:avLst/>
          </a:prstGeom>
          <a:noFill/>
        </p:spPr>
      </p:pic>
      <p:sp>
        <p:nvSpPr>
          <p:cNvPr id="60426" name="Rectangle 10"/>
          <p:cNvSpPr>
            <a:spLocks noChangeArrowheads="1"/>
          </p:cNvSpPr>
          <p:nvPr/>
        </p:nvSpPr>
        <p:spPr bwMode="auto">
          <a:xfrm>
            <a:off x="2411413" y="115888"/>
            <a:ext cx="39989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l-GR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Μάτσου Πίτσου</a:t>
            </a:r>
            <a:r>
              <a:rPr lang="en-US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 </a:t>
            </a:r>
            <a:r>
              <a:rPr lang="el-GR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- Περού</a:t>
            </a:r>
            <a:endParaRPr lang="en-US" sz="2400">
              <a:effectLst>
                <a:outerShdw blurRad="38100" dist="38100" dir="2700000" algn="tl">
                  <a:srgbClr val="C0C0C0"/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logo_google">
            <a:hlinkClick r:id="rId2" tooltip="Φωτογραφίες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0133" b="28804"/>
          <a:stretch>
            <a:fillRect/>
          </a:stretch>
        </p:blipFill>
        <p:spPr bwMode="auto">
          <a:xfrm>
            <a:off x="34925" y="908050"/>
            <a:ext cx="936625" cy="384175"/>
          </a:xfrm>
          <a:prstGeom prst="rect">
            <a:avLst/>
          </a:prstGeom>
          <a:noFill/>
        </p:spPr>
      </p:pic>
      <p:pic>
        <p:nvPicPr>
          <p:cNvPr id="61445" name="Picture 5" descr="wikipedia-logo">
            <a:hlinkClick r:id="rId4" tooltip="Στα Ελληνικά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445" r="21445" b="9277"/>
          <a:stretch>
            <a:fillRect/>
          </a:stretch>
        </p:blipFill>
        <p:spPr bwMode="auto">
          <a:xfrm>
            <a:off x="0" y="1341438"/>
            <a:ext cx="1089025" cy="1152525"/>
          </a:xfrm>
          <a:prstGeom prst="rect">
            <a:avLst/>
          </a:prstGeom>
          <a:noFill/>
        </p:spPr>
      </p:pic>
      <p:pic>
        <p:nvPicPr>
          <p:cNvPr id="61447" name="Picture 7" descr="chichen-itza"/>
          <p:cNvPicPr>
            <a:picLocks noChangeAspect="1" noChangeArrowheads="1"/>
          </p:cNvPicPr>
          <p:nvPr/>
        </p:nvPicPr>
        <p:blipFill>
          <a:blip r:embed="rId6" cstate="print"/>
          <a:srcRect b="6943"/>
          <a:stretch>
            <a:fillRect/>
          </a:stretch>
        </p:blipFill>
        <p:spPr bwMode="auto">
          <a:xfrm>
            <a:off x="1116013" y="908050"/>
            <a:ext cx="8027987" cy="5949950"/>
          </a:xfrm>
          <a:prstGeom prst="rect">
            <a:avLst/>
          </a:prstGeom>
          <a:noFill/>
        </p:spPr>
      </p:pic>
      <p:pic>
        <p:nvPicPr>
          <p:cNvPr id="61448" name="Picture 8" descr="n7w_lisbon070707">
            <a:hlinkClick r:id="rId7" tooltip="Πηγή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187450" cy="817563"/>
          </a:xfrm>
          <a:prstGeom prst="rect">
            <a:avLst/>
          </a:prstGeom>
          <a:noFill/>
        </p:spPr>
      </p:pic>
      <p:pic>
        <p:nvPicPr>
          <p:cNvPr id="61449" name="Picture 9" descr="_INFO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87450" y="73025"/>
            <a:ext cx="1228725" cy="619125"/>
          </a:xfrm>
          <a:prstGeom prst="rect">
            <a:avLst/>
          </a:prstGeom>
          <a:noFill/>
        </p:spPr>
      </p:pic>
      <p:sp>
        <p:nvSpPr>
          <p:cNvPr id="61450" name="Rectangle 10"/>
          <p:cNvSpPr>
            <a:spLocks noChangeArrowheads="1"/>
          </p:cNvSpPr>
          <p:nvPr/>
        </p:nvSpPr>
        <p:spPr bwMode="auto">
          <a:xfrm>
            <a:off x="2411413" y="115888"/>
            <a:ext cx="37274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l-GR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Τσίτσεν Ίτζα</a:t>
            </a:r>
            <a:r>
              <a:rPr lang="en-US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 </a:t>
            </a:r>
            <a:r>
              <a:rPr lang="el-GR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- Μεξικό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 descr="logo_google">
            <a:hlinkClick r:id="rId2" tooltip="Φωτογραφίες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0133" b="28804"/>
          <a:stretch>
            <a:fillRect/>
          </a:stretch>
        </p:blipFill>
        <p:spPr bwMode="auto">
          <a:xfrm>
            <a:off x="34925" y="908050"/>
            <a:ext cx="936625" cy="384175"/>
          </a:xfrm>
          <a:prstGeom prst="rect">
            <a:avLst/>
          </a:prstGeom>
          <a:noFill/>
        </p:spPr>
      </p:pic>
      <p:pic>
        <p:nvPicPr>
          <p:cNvPr id="62469" name="Picture 5" descr="wikipedia-logo">
            <a:hlinkClick r:id="rId4" tooltip="Στα Ελληνικά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445" r="21445" b="9277"/>
          <a:stretch>
            <a:fillRect/>
          </a:stretch>
        </p:blipFill>
        <p:spPr bwMode="auto">
          <a:xfrm>
            <a:off x="0" y="1341438"/>
            <a:ext cx="1089025" cy="1152525"/>
          </a:xfrm>
          <a:prstGeom prst="rect">
            <a:avLst/>
          </a:prstGeom>
          <a:noFill/>
        </p:spPr>
      </p:pic>
      <p:pic>
        <p:nvPicPr>
          <p:cNvPr id="62471" name="Picture 7" descr="Statue_Liberty_Odawar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450" y="765175"/>
            <a:ext cx="7956550" cy="6102350"/>
          </a:xfrm>
          <a:prstGeom prst="rect">
            <a:avLst/>
          </a:prstGeom>
          <a:noFill/>
        </p:spPr>
      </p:pic>
      <p:pic>
        <p:nvPicPr>
          <p:cNvPr id="62472" name="Picture 8" descr="n7w_lisbon070707">
            <a:hlinkClick r:id="rId7" tooltip="Πηγή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187450" cy="817563"/>
          </a:xfrm>
          <a:prstGeom prst="rect">
            <a:avLst/>
          </a:prstGeom>
          <a:noFill/>
        </p:spPr>
      </p:pic>
      <p:pic>
        <p:nvPicPr>
          <p:cNvPr id="62473" name="Picture 9" descr="_INFO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87450" y="73025"/>
            <a:ext cx="1228725" cy="619125"/>
          </a:xfrm>
          <a:prstGeom prst="rect">
            <a:avLst/>
          </a:prstGeom>
          <a:noFill/>
        </p:spPr>
      </p:pic>
      <p:sp>
        <p:nvSpPr>
          <p:cNvPr id="62474" name="Rectangle 10"/>
          <p:cNvSpPr>
            <a:spLocks noChangeArrowheads="1"/>
          </p:cNvSpPr>
          <p:nvPr/>
        </p:nvSpPr>
        <p:spPr bwMode="auto">
          <a:xfrm>
            <a:off x="2411413" y="115888"/>
            <a:ext cx="52276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l-GR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Άγαλμα της Ελευθερίας</a:t>
            </a:r>
            <a:r>
              <a:rPr lang="en-US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 </a:t>
            </a:r>
            <a:r>
              <a:rPr lang="el-GR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– Η.Π.Α.</a:t>
            </a:r>
            <a:endParaRPr lang="en-US" sz="2400">
              <a:effectLst>
                <a:outerShdw blurRad="38100" dist="38100" dir="2700000" algn="tl">
                  <a:srgbClr val="C0C0C0"/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 descr="logo_google">
            <a:hlinkClick r:id="rId2" tooltip="Φωτογραφίες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0133" b="28804"/>
          <a:stretch>
            <a:fillRect/>
          </a:stretch>
        </p:blipFill>
        <p:spPr bwMode="auto">
          <a:xfrm>
            <a:off x="34925" y="908050"/>
            <a:ext cx="936625" cy="384175"/>
          </a:xfrm>
          <a:prstGeom prst="rect">
            <a:avLst/>
          </a:prstGeom>
          <a:noFill/>
        </p:spPr>
      </p:pic>
      <p:pic>
        <p:nvPicPr>
          <p:cNvPr id="63493" name="Picture 5" descr="wikipedia-logo">
            <a:hlinkClick r:id="rId4" tooltip="Στα Αγγλικά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445" r="21445" b="9277"/>
          <a:stretch>
            <a:fillRect/>
          </a:stretch>
        </p:blipFill>
        <p:spPr bwMode="auto">
          <a:xfrm>
            <a:off x="0" y="1341438"/>
            <a:ext cx="1089025" cy="1152525"/>
          </a:xfrm>
          <a:prstGeom prst="rect">
            <a:avLst/>
          </a:prstGeom>
          <a:noFill/>
        </p:spPr>
      </p:pic>
      <p:pic>
        <p:nvPicPr>
          <p:cNvPr id="63495" name="Picture 7" descr="helicopter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450" y="889000"/>
            <a:ext cx="7956550" cy="5969000"/>
          </a:xfrm>
          <a:prstGeom prst="rect">
            <a:avLst/>
          </a:prstGeom>
          <a:noFill/>
        </p:spPr>
      </p:pic>
      <p:pic>
        <p:nvPicPr>
          <p:cNvPr id="63496" name="Picture 8" descr="n7w_lisbon070707">
            <a:hlinkClick r:id="rId7" tooltip="Πηγή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187450" cy="817563"/>
          </a:xfrm>
          <a:prstGeom prst="rect">
            <a:avLst/>
          </a:prstGeom>
          <a:noFill/>
        </p:spPr>
      </p:pic>
      <p:pic>
        <p:nvPicPr>
          <p:cNvPr id="63497" name="Picture 9" descr="_INFO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87450" y="73025"/>
            <a:ext cx="1228725" cy="619125"/>
          </a:xfrm>
          <a:prstGeom prst="rect">
            <a:avLst/>
          </a:prstGeom>
          <a:noFill/>
        </p:spPr>
      </p:pic>
      <p:sp>
        <p:nvSpPr>
          <p:cNvPr id="63498" name="Rectangle 10"/>
          <p:cNvSpPr>
            <a:spLocks noChangeArrowheads="1"/>
          </p:cNvSpPr>
          <p:nvPr/>
        </p:nvSpPr>
        <p:spPr bwMode="auto">
          <a:xfrm>
            <a:off x="2411413" y="115888"/>
            <a:ext cx="63785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l-GR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Ιησούς Χριστός ο Λυτρωτής</a:t>
            </a:r>
            <a:r>
              <a:rPr lang="en-US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 </a:t>
            </a:r>
            <a:r>
              <a:rPr lang="el-GR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- Βραζιλία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logo_google">
            <a:hlinkClick r:id="rId2" tooltip="Φωτογραφίες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0133" b="28804"/>
          <a:stretch>
            <a:fillRect/>
          </a:stretch>
        </p:blipFill>
        <p:spPr bwMode="auto">
          <a:xfrm>
            <a:off x="34925" y="908050"/>
            <a:ext cx="936625" cy="384175"/>
          </a:xfrm>
          <a:prstGeom prst="rect">
            <a:avLst/>
          </a:prstGeom>
          <a:noFill/>
        </p:spPr>
      </p:pic>
      <p:pic>
        <p:nvPicPr>
          <p:cNvPr id="64517" name="Picture 5" descr="wikipedia-logo">
            <a:hlinkClick r:id="rId4" tooltip="Στα Αγγλικά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445" r="21445" b="9277"/>
          <a:stretch>
            <a:fillRect/>
          </a:stretch>
        </p:blipFill>
        <p:spPr bwMode="auto">
          <a:xfrm>
            <a:off x="0" y="1341438"/>
            <a:ext cx="1089025" cy="1152525"/>
          </a:xfrm>
          <a:prstGeom prst="rect">
            <a:avLst/>
          </a:prstGeom>
          <a:noFill/>
        </p:spPr>
      </p:pic>
      <p:pic>
        <p:nvPicPr>
          <p:cNvPr id="64521" name="Picture 9" descr="jordan-petra"/>
          <p:cNvPicPr>
            <a:picLocks noChangeAspect="1" noChangeArrowheads="1"/>
          </p:cNvPicPr>
          <p:nvPr/>
        </p:nvPicPr>
        <p:blipFill>
          <a:blip r:embed="rId6" cstate="print"/>
          <a:srcRect b="2045"/>
          <a:stretch>
            <a:fillRect/>
          </a:stretch>
        </p:blipFill>
        <p:spPr bwMode="auto">
          <a:xfrm>
            <a:off x="1187450" y="908050"/>
            <a:ext cx="7956550" cy="5976938"/>
          </a:xfrm>
          <a:prstGeom prst="rect">
            <a:avLst/>
          </a:prstGeom>
          <a:noFill/>
        </p:spPr>
      </p:pic>
      <p:pic>
        <p:nvPicPr>
          <p:cNvPr id="64522" name="Picture 10" descr="n7w_lisbon070707">
            <a:hlinkClick r:id="rId7" tooltip="Πηγή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187450" cy="817563"/>
          </a:xfrm>
          <a:prstGeom prst="rect">
            <a:avLst/>
          </a:prstGeom>
          <a:noFill/>
        </p:spPr>
      </p:pic>
      <p:pic>
        <p:nvPicPr>
          <p:cNvPr id="64523" name="Picture 11" descr="_INFO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87450" y="73025"/>
            <a:ext cx="1228725" cy="619125"/>
          </a:xfrm>
          <a:prstGeom prst="rect">
            <a:avLst/>
          </a:prstGeom>
          <a:noFill/>
        </p:spPr>
      </p:pic>
      <p:sp>
        <p:nvSpPr>
          <p:cNvPr id="64524" name="Rectangle 12"/>
          <p:cNvSpPr>
            <a:spLocks noChangeArrowheads="1"/>
          </p:cNvSpPr>
          <p:nvPr/>
        </p:nvSpPr>
        <p:spPr bwMode="auto">
          <a:xfrm>
            <a:off x="2411413" y="115888"/>
            <a:ext cx="29765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l-GR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Πέτρα</a:t>
            </a:r>
            <a:r>
              <a:rPr lang="en-US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 </a:t>
            </a:r>
            <a:r>
              <a:rPr lang="el-GR" sz="3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- Ιορδανία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el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0"/>
            <a:ext cx="5943600" cy="6858000"/>
          </a:xfrm>
          <a:prstGeom prst="rect">
            <a:avLst/>
          </a:prstGeom>
          <a:noFill/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07950" y="44450"/>
            <a:ext cx="3024188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endParaRPr lang="el-GR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l-GR" sz="3600" b="1">
                <a:effectLst>
                  <a:outerShdw blurRad="38100" dist="38100" dir="2700000" algn="tl">
                    <a:srgbClr val="C0C0C0"/>
                  </a:outerShdw>
                </a:effectLst>
              </a:rPr>
              <a:t>Stonehenge</a:t>
            </a:r>
            <a:r>
              <a:rPr lang="en-US"/>
              <a:t> </a:t>
            </a:r>
            <a:endParaRPr lang="el-GR"/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l-GR"/>
              <a:t>(κρεμαστοί λίθοι)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el-GR" sz="2400" b="1"/>
              <a:t>Πρόκειται για ένα μεγάλο κύκλο από τεράστιες πέτρες.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el-GR" sz="2400" b="1"/>
              <a:t>Κατασκευάστηκε πριν από περίπου 2500 χρόνια.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el-GR" sz="2400" b="1"/>
              <a:t>Χτίστηκε σε 3 φάσεις και υπολογίζεται ότι χρειάστηκαν περίπου </a:t>
            </a:r>
            <a:br>
              <a:rPr lang="el-GR" sz="2400" b="1"/>
            </a:br>
            <a:r>
              <a:rPr lang="el-GR" sz="2400" b="1"/>
              <a:t>30 000 000 ώρες εργασίας!</a:t>
            </a:r>
          </a:p>
          <a:p>
            <a:pPr>
              <a:spcBef>
                <a:spcPct val="50000"/>
              </a:spcBef>
            </a:pPr>
            <a:endParaRPr lang="en-US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4" name="Rectangle 8"/>
          <p:cNvSpPr>
            <a:spLocks noChangeArrowheads="1"/>
          </p:cNvSpPr>
          <p:nvPr/>
        </p:nvSpPr>
        <p:spPr bwMode="auto">
          <a:xfrm>
            <a:off x="0" y="-30163"/>
            <a:ext cx="6472238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l-GR" sz="48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Εσείς ποιο θα ψηφίζατε;;;</a:t>
            </a:r>
            <a:endParaRPr lang="en-US" sz="4000">
              <a:effectLst>
                <a:outerShdw blurRad="38100" dist="38100" dir="2700000" algn="tl">
                  <a:srgbClr val="C0C0C0"/>
                </a:outerShdw>
              </a:effectLst>
              <a:latin typeface="Impact" pitchFamily="34" charset="0"/>
            </a:endParaRPr>
          </a:p>
        </p:txBody>
      </p:sp>
      <p:graphicFrame>
        <p:nvGraphicFramePr>
          <p:cNvPr id="65636" name="Group 100"/>
          <p:cNvGraphicFramePr>
            <a:graphicFrameLocks noGrp="1"/>
          </p:cNvGraphicFramePr>
          <p:nvPr/>
        </p:nvGraphicFramePr>
        <p:xfrm>
          <a:off x="0" y="1196975"/>
          <a:ext cx="9144000" cy="5661026"/>
        </p:xfrm>
        <a:graphic>
          <a:graphicData uri="http://schemas.openxmlformats.org/drawingml/2006/table">
            <a:tbl>
              <a:tblPr/>
              <a:tblGrid>
                <a:gridCol w="1828800"/>
                <a:gridCol w="1828800"/>
                <a:gridCol w="1828800"/>
                <a:gridCol w="1828800"/>
                <a:gridCol w="1828800"/>
              </a:tblGrid>
              <a:tr h="1416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4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6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4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5578" name="Picture 42" descr="jordan-petra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 b="2045"/>
          <a:stretch>
            <a:fillRect/>
          </a:stretch>
        </p:blipFill>
        <p:spPr bwMode="auto">
          <a:xfrm>
            <a:off x="7451725" y="5554663"/>
            <a:ext cx="1547813" cy="1162050"/>
          </a:xfrm>
          <a:prstGeom prst="rect">
            <a:avLst/>
          </a:prstGeom>
          <a:noFill/>
        </p:spPr>
      </p:pic>
      <p:pic>
        <p:nvPicPr>
          <p:cNvPr id="65579" name="Picture 43" descr="helicopter1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063" y="5554663"/>
            <a:ext cx="1619250" cy="1123950"/>
          </a:xfrm>
          <a:prstGeom prst="rect">
            <a:avLst/>
          </a:prstGeom>
          <a:noFill/>
        </p:spPr>
      </p:pic>
      <p:pic>
        <p:nvPicPr>
          <p:cNvPr id="65580" name="Picture 44" descr="Statue_Liberty_Odawar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838" y="5561013"/>
            <a:ext cx="1512887" cy="1160462"/>
          </a:xfrm>
          <a:prstGeom prst="rect">
            <a:avLst/>
          </a:prstGeom>
          <a:noFill/>
        </p:spPr>
      </p:pic>
      <p:pic>
        <p:nvPicPr>
          <p:cNvPr id="65581" name="Picture 45" descr="chichen-itza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 b="6943"/>
          <a:stretch>
            <a:fillRect/>
          </a:stretch>
        </p:blipFill>
        <p:spPr bwMode="auto">
          <a:xfrm>
            <a:off x="1979613" y="5589588"/>
            <a:ext cx="1547812" cy="1146175"/>
          </a:xfrm>
          <a:prstGeom prst="rect">
            <a:avLst/>
          </a:prstGeom>
          <a:noFill/>
        </p:spPr>
      </p:pic>
      <p:pic>
        <p:nvPicPr>
          <p:cNvPr id="65582" name="Picture 46" descr="machu_picchu_large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6525" y="5589588"/>
            <a:ext cx="1584325" cy="1158875"/>
          </a:xfrm>
          <a:prstGeom prst="rect">
            <a:avLst/>
          </a:prstGeom>
          <a:noFill/>
        </p:spPr>
      </p:pic>
      <p:pic>
        <p:nvPicPr>
          <p:cNvPr id="65583" name="Picture 47" descr="sah_155_02_l"/>
          <p:cNvPicPr>
            <a:picLocks noChangeAspect="1" noChangeArrowheads="1"/>
          </p:cNvPicPr>
          <p:nvPr/>
        </p:nvPicPr>
        <p:blipFill>
          <a:blip r:embed="rId11" cstate="print"/>
          <a:srcRect b="4709"/>
          <a:stretch>
            <a:fillRect/>
          </a:stretch>
        </p:blipFill>
        <p:spPr bwMode="auto">
          <a:xfrm>
            <a:off x="7451725" y="4149725"/>
            <a:ext cx="1547813" cy="1187450"/>
          </a:xfrm>
          <a:prstGeom prst="rect">
            <a:avLst/>
          </a:prstGeom>
          <a:noFill/>
        </p:spPr>
      </p:pic>
      <p:pic>
        <p:nvPicPr>
          <p:cNvPr id="65584" name="Picture 48" descr="monument-desert-divers-pyramides-guizeh-86364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580063" y="4149725"/>
            <a:ext cx="1619250" cy="1214438"/>
          </a:xfrm>
          <a:prstGeom prst="rect">
            <a:avLst/>
          </a:prstGeom>
          <a:noFill/>
        </p:spPr>
      </p:pic>
      <p:pic>
        <p:nvPicPr>
          <p:cNvPr id="65585" name="Picture 49" descr="Image:Ahu-Akivi-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760788" y="4132263"/>
            <a:ext cx="1620837" cy="1243012"/>
          </a:xfrm>
          <a:prstGeom prst="rect">
            <a:avLst/>
          </a:prstGeom>
          <a:noFill/>
        </p:spPr>
      </p:pic>
      <p:pic>
        <p:nvPicPr>
          <p:cNvPr id="65586" name="Picture 50" descr="taj_mahal_01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 b="3514"/>
          <a:stretch>
            <a:fillRect/>
          </a:stretch>
        </p:blipFill>
        <p:spPr bwMode="auto">
          <a:xfrm>
            <a:off x="1908175" y="4114800"/>
            <a:ext cx="1655763" cy="1243013"/>
          </a:xfrm>
          <a:prstGeom prst="rect">
            <a:avLst/>
          </a:prstGeom>
          <a:noFill/>
        </p:spPr>
      </p:pic>
      <p:pic>
        <p:nvPicPr>
          <p:cNvPr id="65587" name="Picture 51" descr="Image:Kyoto-Kiyomizu Temple-2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03188" y="4130675"/>
            <a:ext cx="1619250" cy="1222375"/>
          </a:xfrm>
          <a:prstGeom prst="rect">
            <a:avLst/>
          </a:prstGeom>
          <a:noFill/>
        </p:spPr>
      </p:pic>
      <p:pic>
        <p:nvPicPr>
          <p:cNvPr id="65588" name="Picture 52" descr="theatr_sydney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451725" y="2708275"/>
            <a:ext cx="1547813" cy="1185863"/>
          </a:xfrm>
          <a:prstGeom prst="rect">
            <a:avLst/>
          </a:prstGeom>
          <a:noFill/>
        </p:spPr>
      </p:pic>
      <p:pic>
        <p:nvPicPr>
          <p:cNvPr id="65589" name="Picture 53" descr="angkor-wat-camboya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622925" y="2708275"/>
            <a:ext cx="1547813" cy="1193800"/>
          </a:xfrm>
          <a:prstGeom prst="rect">
            <a:avLst/>
          </a:prstGeom>
          <a:noFill/>
        </p:spPr>
      </p:pic>
      <p:pic>
        <p:nvPicPr>
          <p:cNvPr id="65590" name="Picture 54" descr="GreatWall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770313" y="2698750"/>
            <a:ext cx="1619250" cy="1241425"/>
          </a:xfrm>
          <a:prstGeom prst="rect">
            <a:avLst/>
          </a:prstGeom>
          <a:noFill/>
        </p:spPr>
      </p:pic>
      <p:pic>
        <p:nvPicPr>
          <p:cNvPr id="65591" name="Picture 55" descr="Image:Alhambra view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927225" y="2708275"/>
            <a:ext cx="1584325" cy="1206500"/>
          </a:xfrm>
          <a:prstGeom prst="rect">
            <a:avLst/>
          </a:prstGeom>
          <a:noFill/>
        </p:spPr>
      </p:pic>
      <p:pic>
        <p:nvPicPr>
          <p:cNvPr id="65592" name="Picture 56" descr="EiffelTowerLarge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07950" y="2708275"/>
            <a:ext cx="1584325" cy="1227138"/>
          </a:xfrm>
          <a:prstGeom prst="rect">
            <a:avLst/>
          </a:prstGeom>
          <a:noFill/>
        </p:spPr>
      </p:pic>
      <p:pic>
        <p:nvPicPr>
          <p:cNvPr id="65593" name="Picture 57" descr="Neuschwanstein-06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408863" y="1268413"/>
            <a:ext cx="1619250" cy="1241425"/>
          </a:xfrm>
          <a:prstGeom prst="rect">
            <a:avLst/>
          </a:prstGeom>
          <a:noFill/>
        </p:spPr>
      </p:pic>
      <p:pic>
        <p:nvPicPr>
          <p:cNvPr id="65594" name="Picture 58" descr="mini-kremlin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580063" y="1268413"/>
            <a:ext cx="1655762" cy="1254125"/>
          </a:xfrm>
          <a:prstGeom prst="rect">
            <a:avLst/>
          </a:prstGeom>
          <a:noFill/>
        </p:spPr>
      </p:pic>
      <p:pic>
        <p:nvPicPr>
          <p:cNvPr id="65595" name="Picture 59" descr="l_colosseo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3770313" y="1296988"/>
            <a:ext cx="1619250" cy="1206500"/>
          </a:xfrm>
          <a:prstGeom prst="rect">
            <a:avLst/>
          </a:prstGeom>
          <a:noFill/>
        </p:spPr>
      </p:pic>
      <p:pic>
        <p:nvPicPr>
          <p:cNvPr id="65596" name="Picture 60" descr="2006_01_21_Ath%C3%A8nes_Parth%C3%A9non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941513" y="1341438"/>
            <a:ext cx="1547812" cy="1160462"/>
          </a:xfrm>
          <a:prstGeom prst="rect">
            <a:avLst/>
          </a:prstGeom>
          <a:noFill/>
        </p:spPr>
      </p:pic>
      <p:pic>
        <p:nvPicPr>
          <p:cNvPr id="65597" name="Picture 61" descr="stonehenge1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07950" y="1341438"/>
            <a:ext cx="1547813" cy="1160462"/>
          </a:xfrm>
          <a:prstGeom prst="rect">
            <a:avLst/>
          </a:prstGeom>
          <a:noFill/>
        </p:spPr>
      </p:pic>
      <p:sp>
        <p:nvSpPr>
          <p:cNvPr id="65637" name="Text Box 101"/>
          <p:cNvSpPr txBox="1">
            <a:spLocks noChangeArrowheads="1"/>
          </p:cNvSpPr>
          <p:nvPr/>
        </p:nvSpPr>
        <p:spPr bwMode="auto">
          <a:xfrm>
            <a:off x="6465888" y="461963"/>
            <a:ext cx="2678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l-GR" sz="1400">
                <a:solidFill>
                  <a:srgbClr val="3B639F"/>
                </a:solidFill>
              </a:rPr>
              <a:t>Δείτε τα επίσημα αποτελέσματα</a:t>
            </a:r>
            <a:endParaRPr lang="en-US" sz="1400">
              <a:solidFill>
                <a:srgbClr val="3B639F"/>
              </a:solidFill>
            </a:endParaRPr>
          </a:p>
        </p:txBody>
      </p:sp>
      <p:sp>
        <p:nvSpPr>
          <p:cNvPr id="65638" name="Text Box 102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6496050" y="-26988"/>
            <a:ext cx="2647950" cy="517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l-GR" sz="1400">
                <a:solidFill>
                  <a:srgbClr val="3B639F"/>
                </a:solidFill>
              </a:rPr>
              <a:t>Φτιάξτε γραφική παράσταση με τα αποτελέσματά σας</a:t>
            </a:r>
            <a:endParaRPr lang="en-US" sz="1400">
              <a:solidFill>
                <a:srgbClr val="3B639F"/>
              </a:solidFill>
            </a:endParaRPr>
          </a:p>
        </p:txBody>
      </p:sp>
      <p:sp>
        <p:nvSpPr>
          <p:cNvPr id="65639" name="Text Box 103"/>
          <p:cNvSpPr txBox="1">
            <a:spLocks noChangeArrowheads="1"/>
          </p:cNvSpPr>
          <p:nvPr/>
        </p:nvSpPr>
        <p:spPr bwMode="auto">
          <a:xfrm>
            <a:off x="0" y="2492375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l-GR"/>
          </a:p>
        </p:txBody>
      </p:sp>
      <p:grpSp>
        <p:nvGrpSpPr>
          <p:cNvPr id="65645" name="Group 109"/>
          <p:cNvGrpSpPr>
            <a:grpSpLocks/>
          </p:cNvGrpSpPr>
          <p:nvPr/>
        </p:nvGrpSpPr>
        <p:grpSpPr bwMode="auto">
          <a:xfrm>
            <a:off x="1588" y="1052513"/>
            <a:ext cx="9158287" cy="4537075"/>
            <a:chOff x="1" y="663"/>
            <a:chExt cx="5769" cy="2858"/>
          </a:xfrm>
        </p:grpSpPr>
        <p:sp>
          <p:nvSpPr>
            <p:cNvPr id="65640" name="Text Box 104"/>
            <p:cNvSpPr txBox="1">
              <a:spLocks noChangeArrowheads="1"/>
            </p:cNvSpPr>
            <p:nvPr/>
          </p:nvSpPr>
          <p:spPr bwMode="auto">
            <a:xfrm>
              <a:off x="1" y="663"/>
              <a:ext cx="576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1000" b="1"/>
                <a:t>                  1                                                   2                                                      3                                                 4                                                    5</a:t>
              </a:r>
              <a:endParaRPr lang="en-US" sz="1000" b="1"/>
            </a:p>
          </p:txBody>
        </p:sp>
        <p:sp>
          <p:nvSpPr>
            <p:cNvPr id="65641" name="Text Box 105"/>
            <p:cNvSpPr txBox="1">
              <a:spLocks noChangeArrowheads="1"/>
            </p:cNvSpPr>
            <p:nvPr/>
          </p:nvSpPr>
          <p:spPr bwMode="auto">
            <a:xfrm>
              <a:off x="5" y="1574"/>
              <a:ext cx="576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1000" b="1"/>
                <a:t>                  6                                                   7                                                      8                                                 9                                                    10</a:t>
              </a:r>
              <a:endParaRPr lang="en-US" sz="1000" b="1"/>
            </a:p>
          </p:txBody>
        </p:sp>
        <p:sp>
          <p:nvSpPr>
            <p:cNvPr id="65643" name="Text Box 107"/>
            <p:cNvSpPr txBox="1">
              <a:spLocks noChangeArrowheads="1"/>
            </p:cNvSpPr>
            <p:nvPr/>
          </p:nvSpPr>
          <p:spPr bwMode="auto">
            <a:xfrm>
              <a:off x="8" y="2466"/>
              <a:ext cx="576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1000" b="1"/>
                <a:t>                  11                                                   12                                                13                                                 14                                                 15</a:t>
              </a:r>
              <a:endParaRPr lang="en-US" sz="1000" b="1"/>
            </a:p>
          </p:txBody>
        </p:sp>
        <p:sp>
          <p:nvSpPr>
            <p:cNvPr id="65644" name="Text Box 108"/>
            <p:cNvSpPr txBox="1">
              <a:spLocks noChangeArrowheads="1"/>
            </p:cNvSpPr>
            <p:nvPr/>
          </p:nvSpPr>
          <p:spPr bwMode="auto">
            <a:xfrm>
              <a:off x="10" y="3367"/>
              <a:ext cx="576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1000" b="1"/>
                <a:t>                  16                                                   17                                                18                                                 19                                                 20</a:t>
              </a:r>
              <a:endParaRPr lang="en-US" sz="1000" b="1"/>
            </a:p>
          </p:txBody>
        </p:sp>
      </p:grpSp>
      <p:sp>
        <p:nvSpPr>
          <p:cNvPr id="65646" name="Text Box 110">
            <a:hlinkClick r:id="rId29" action="ppaction://hlinksldjump"/>
          </p:cNvPr>
          <p:cNvSpPr txBox="1">
            <a:spLocks noChangeArrowheads="1"/>
          </p:cNvSpPr>
          <p:nvPr/>
        </p:nvSpPr>
        <p:spPr bwMode="auto">
          <a:xfrm>
            <a:off x="6245225" y="757238"/>
            <a:ext cx="2914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l-GR" sz="1400">
                <a:solidFill>
                  <a:srgbClr val="3B639F"/>
                </a:solidFill>
              </a:rPr>
              <a:t>Λύσε το κρυπτόλεξο των μνημείων</a:t>
            </a:r>
            <a:endParaRPr lang="en-US" sz="1400">
              <a:solidFill>
                <a:srgbClr val="3B639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5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50"/>
                            </p:stCondLst>
                            <p:childTnLst>
                              <p:par>
                                <p:cTn id="1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5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50"/>
                            </p:stCondLst>
                            <p:childTnLst>
                              <p:par>
                                <p:cTn id="2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5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5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56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2000"/>
                                        <p:tgtEl>
                                          <p:spTgt spid="65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65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65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65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2000"/>
                                        <p:tgtEl>
                                          <p:spTgt spid="65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/>
                                        <p:tgtEl>
                                          <p:spTgt spid="65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2000"/>
                                        <p:tgtEl>
                                          <p:spTgt spid="65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/>
                                        <p:tgtEl>
                                          <p:spTgt spid="65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2000"/>
                                        <p:tgtEl>
                                          <p:spTgt spid="65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/>
                                        <p:tgtEl>
                                          <p:spTgt spid="65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65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65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2000"/>
                                        <p:tgtEl>
                                          <p:spTgt spid="65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65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2000"/>
                                        <p:tgtEl>
                                          <p:spTgt spid="65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/>
                                        <p:tgtEl>
                                          <p:spTgt spid="65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2000"/>
                                        <p:tgtEl>
                                          <p:spTgt spid="65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65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65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65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65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000"/>
                                        <p:tgtEl>
                                          <p:spTgt spid="65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65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65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2000"/>
                                        <p:tgtEl>
                                          <p:spTgt spid="65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/>
                                        <p:tgtEl>
                                          <p:spTgt spid="65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655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655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655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655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655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655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655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655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655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655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655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655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655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655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637"/>
                  </p:tgtEl>
                </p:cond>
              </p:nextCondLst>
            </p:seq>
          </p:childTnLst>
        </p:cTn>
      </p:par>
    </p:tnLst>
    <p:bldLst>
      <p:bldP spid="65544" grpId="0"/>
      <p:bldP spid="65637" grpId="0"/>
      <p:bldP spid="65638" grpId="0"/>
      <p:bldP spid="6564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612" name="Object 4">
            <a:hlinkClick r:id="" action="ppaction://hlinkshowjump?jump=previousslide"/>
          </p:cNvPr>
          <p:cNvGraphicFramePr>
            <a:graphicFrameLocks noChangeAspect="1"/>
          </p:cNvGraphicFramePr>
          <p:nvPr/>
        </p:nvGraphicFramePr>
        <p:xfrm>
          <a:off x="-1620838" y="-260350"/>
          <a:ext cx="12241213" cy="721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4" name="Chart" r:id="rId3" imgW="6095897" imgH="4067295" progId="MSGraph.Chart.8">
                  <p:embed followColorScheme="full"/>
                </p:oleObj>
              </mc:Choice>
              <mc:Fallback>
                <p:oleObj name="Chart" r:id="rId3" imgW="6095897" imgH="4067295" progId="MSGraph.Chart.8">
                  <p:embed followColorScheme="full"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620838" y="-260350"/>
                        <a:ext cx="12241213" cy="7218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399" name="Group 2503"/>
          <p:cNvGraphicFramePr>
            <a:graphicFrameLocks noGrp="1"/>
          </p:cNvGraphicFramePr>
          <p:nvPr/>
        </p:nvGraphicFramePr>
        <p:xfrm>
          <a:off x="1330325" y="692150"/>
          <a:ext cx="7705725" cy="5699760"/>
        </p:xfrm>
        <a:graphic>
          <a:graphicData uri="http://schemas.openxmlformats.org/drawingml/2006/table">
            <a:tbl>
              <a:tblPr/>
              <a:tblGrid>
                <a:gridCol w="360363"/>
                <a:gridCol w="409575"/>
                <a:gridCol w="385762"/>
                <a:gridCol w="385763"/>
                <a:gridCol w="385762"/>
                <a:gridCol w="384175"/>
                <a:gridCol w="385763"/>
                <a:gridCol w="385762"/>
                <a:gridCol w="384175"/>
                <a:gridCol w="385763"/>
                <a:gridCol w="385762"/>
                <a:gridCol w="384175"/>
                <a:gridCol w="385763"/>
                <a:gridCol w="385762"/>
                <a:gridCol w="385763"/>
                <a:gridCol w="384175"/>
                <a:gridCol w="385762"/>
                <a:gridCol w="385763"/>
                <a:gridCol w="384175"/>
                <a:gridCol w="385762"/>
              </a:tblGrid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Τ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Ε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Ρ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Β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Μ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Α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Τ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Σ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Ο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Υ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Π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Ι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Τ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Σ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Ο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Υ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Ο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Λ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Ν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Ξ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Α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Σ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Σ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Α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Γ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Γ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Ε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Ρ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Γ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Ω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Υ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Γ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Ε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Τ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Δ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Β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Υ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Π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Μ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Τ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Ζ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Ζ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Ι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Θ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Π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Ι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Ρ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Δ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Φ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Χ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Ρ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Σ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Ρ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Ο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Π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Ε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Ρ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Α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Ω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Ι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Μ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Ψ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Μ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Υ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Ο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Α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Γ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Σ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Κ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Ζ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Α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Α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Τ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Ο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Φ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Γ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Θ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Ρ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Ψ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Μ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Α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Ω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Λ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Τ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Ο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Σ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Φ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Α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Λ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Ψ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Μ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Ε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Υ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Υ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Γ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Ω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Ι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Θ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Γ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Π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Χ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Η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Σ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Β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Θ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Ο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Α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Κ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Π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Δ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Ι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Φ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Θ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Ν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Η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Ψ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Ο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Ε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Τ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Ο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Α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Ι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Φ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Ε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Λ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Φ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Ζ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Ξ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Μ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Ε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Δ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Ω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Ι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Χ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Ν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Β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Κ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Ν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Ρ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Υ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Λ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Ο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Φ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Ω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Υ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Ι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Ω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Ν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Ν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Ρ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Ε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Ν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Π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Ε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Τ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Ρ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Α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Ω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Ε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Κ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Ε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Π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Ν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Ψ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Τ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Α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Ψ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Β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Ξ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Γ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Σ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Μ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Π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Ν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Δ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Ρ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Ξ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Ν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Δ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Τ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Γ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Κ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Ρ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Ε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Μ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Λ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Ι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Ν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Ο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Φ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Θ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Υ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Ο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Τ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Σ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Α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Ζ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Α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Ψ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Ο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Δ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Θ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Κ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Ο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Λ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Ο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Σ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Σ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Α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Ι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Ο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Κ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Λ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Ζ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Ζ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Ψ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Σ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Σ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Χ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Υ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83400" name="Group 2504"/>
          <p:cNvGrpSpPr>
            <a:grpSpLocks/>
          </p:cNvGrpSpPr>
          <p:nvPr/>
        </p:nvGrpSpPr>
        <p:grpSpPr bwMode="auto">
          <a:xfrm>
            <a:off x="395288" y="6602413"/>
            <a:ext cx="5597525" cy="244475"/>
            <a:chOff x="657" y="4116"/>
            <a:chExt cx="3526" cy="154"/>
          </a:xfrm>
        </p:grpSpPr>
        <p:sp>
          <p:nvSpPr>
            <p:cNvPr id="83401" name="Line 2505"/>
            <p:cNvSpPr>
              <a:spLocks noChangeShapeType="1"/>
            </p:cNvSpPr>
            <p:nvPr/>
          </p:nvSpPr>
          <p:spPr bwMode="auto">
            <a:xfrm flipH="1">
              <a:off x="657" y="4201"/>
              <a:ext cx="635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 type="triangle" w="sm" len="lg"/>
            </a:ln>
            <a:effectLst/>
          </p:spPr>
          <p:txBody>
            <a:bodyPr/>
            <a:lstStyle/>
            <a:p>
              <a:endParaRPr lang="el-GR"/>
            </a:p>
          </p:txBody>
        </p:sp>
        <p:sp>
          <p:nvSpPr>
            <p:cNvPr id="83402" name="Text Box 2506"/>
            <p:cNvSpPr txBox="1">
              <a:spLocks noChangeArrowheads="1"/>
            </p:cNvSpPr>
            <p:nvPr/>
          </p:nvSpPr>
          <p:spPr bwMode="auto">
            <a:xfrm>
              <a:off x="1265" y="4116"/>
              <a:ext cx="291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 sz="1000" b="1">
                  <a:solidFill>
                    <a:schemeClr val="folHlink"/>
                  </a:solidFill>
                  <a:latin typeface="Century Gothic" pitchFamily="34" charset="0"/>
                </a:rPr>
                <a:t>Χρησιμοποίησε το </a:t>
              </a:r>
              <a:r>
                <a:rPr lang="en-US" sz="1000" b="1">
                  <a:solidFill>
                    <a:schemeClr val="folHlink"/>
                  </a:solidFill>
                  <a:latin typeface="Century Gothic" pitchFamily="34" charset="0"/>
                </a:rPr>
                <a:t>highlighter </a:t>
              </a:r>
              <a:r>
                <a:rPr lang="el-GR" sz="1000" b="1">
                  <a:solidFill>
                    <a:schemeClr val="folHlink"/>
                  </a:solidFill>
                  <a:latin typeface="Century Gothic" pitchFamily="34" charset="0"/>
                </a:rPr>
                <a:t>για να χρωματίζεις τις χώρες που βρίσκεις</a:t>
              </a:r>
              <a:r>
                <a:rPr lang="en-US" sz="1000" b="1">
                  <a:solidFill>
                    <a:schemeClr val="folHlink"/>
                  </a:solidFill>
                  <a:latin typeface="Century Gothic" pitchFamily="34" charset="0"/>
                </a:rPr>
                <a:t>!</a:t>
              </a:r>
            </a:p>
          </p:txBody>
        </p:sp>
      </p:grpSp>
      <p:sp>
        <p:nvSpPr>
          <p:cNvPr id="83404" name="Litebulb">
            <a:hlinkClick r:id="rId2" action="ppaction://hlinksldjump" tooltip="Δες τη λύση του κρυπτόλεξου!"/>
            <a:hlinkHover r:id="" action="ppaction://noaction">
              <a:snd r:embed="rId3" name="lampa kruprolexo.WAV"/>
            </a:hlinkHover>
          </p:cNvPr>
          <p:cNvSpPr>
            <a:spLocks noEditPoints="1" noChangeArrowheads="1"/>
          </p:cNvSpPr>
          <p:nvPr/>
        </p:nvSpPr>
        <p:spPr bwMode="auto">
          <a:xfrm>
            <a:off x="250825" y="2492375"/>
            <a:ext cx="863600" cy="1295400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7782 h 21600"/>
              <a:gd name="T4" fmla="*/ 0 w 21600"/>
              <a:gd name="T5" fmla="*/ 7782 h 21600"/>
              <a:gd name="T6" fmla="*/ 10800 w 21600"/>
              <a:gd name="T7" fmla="*/ 21600 h 21600"/>
              <a:gd name="T8" fmla="*/ 3556 w 21600"/>
              <a:gd name="T9" fmla="*/ 2188 h 21600"/>
              <a:gd name="T10" fmla="*/ 18277 w 21600"/>
              <a:gd name="T11" fmla="*/ 9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00"/>
          </a:solidFill>
          <a:ln w="19050">
            <a:solidFill>
              <a:srgbClr val="008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/>
          <a:lstStyle/>
          <a:p>
            <a:endParaRPr lang="el-GR"/>
          </a:p>
        </p:txBody>
      </p:sp>
      <p:sp>
        <p:nvSpPr>
          <p:cNvPr id="83405" name="Text Box 2509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412750" y="3789363"/>
            <a:ext cx="5746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000" b="1">
                <a:solidFill>
                  <a:srgbClr val="009900"/>
                </a:solidFill>
                <a:latin typeface="Century Gothic" pitchFamily="34" charset="0"/>
              </a:rPr>
              <a:t>Λύση</a:t>
            </a:r>
            <a:endParaRPr lang="en-US" sz="1000" b="1">
              <a:solidFill>
                <a:srgbClr val="009900"/>
              </a:solidFill>
              <a:latin typeface="Century Gothic" pitchFamily="34" charset="0"/>
            </a:endParaRPr>
          </a:p>
        </p:txBody>
      </p:sp>
      <p:sp>
        <p:nvSpPr>
          <p:cNvPr id="83407" name="Text Box 2511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 sz="3200" b="1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ΚΡΥΠΤΟΛΕΞΟ: 12 μνημεία</a:t>
            </a:r>
            <a:endParaRPr lang="en-US" sz="3200" b="1">
              <a:solidFill>
                <a:srgbClr val="3399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340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340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3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mph" presetSubtype="0" repeatCount="3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2000" fill="hold"/>
                                        <p:tgtEl>
                                          <p:spTgt spid="83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265" name="Group 297"/>
          <p:cNvGraphicFramePr>
            <a:graphicFrameLocks noGrp="1"/>
          </p:cNvGraphicFramePr>
          <p:nvPr/>
        </p:nvGraphicFramePr>
        <p:xfrm>
          <a:off x="827088" y="257175"/>
          <a:ext cx="7705725" cy="5699760"/>
        </p:xfrm>
        <a:graphic>
          <a:graphicData uri="http://schemas.openxmlformats.org/drawingml/2006/table">
            <a:tbl>
              <a:tblPr/>
              <a:tblGrid>
                <a:gridCol w="360362"/>
                <a:gridCol w="409575"/>
                <a:gridCol w="385763"/>
                <a:gridCol w="385762"/>
                <a:gridCol w="385763"/>
                <a:gridCol w="384175"/>
                <a:gridCol w="385762"/>
                <a:gridCol w="385763"/>
                <a:gridCol w="384175"/>
                <a:gridCol w="385762"/>
                <a:gridCol w="385763"/>
                <a:gridCol w="384175"/>
                <a:gridCol w="385762"/>
                <a:gridCol w="385763"/>
                <a:gridCol w="385762"/>
                <a:gridCol w="384175"/>
                <a:gridCol w="385763"/>
                <a:gridCol w="385762"/>
                <a:gridCol w="384175"/>
                <a:gridCol w="385763"/>
              </a:tblGrid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Τ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Ε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Ρ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Β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Μ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Α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Τ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Σ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Ο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Υ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Π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Ι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Τ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Σ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Ο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Υ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Ο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Λ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Ν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Ξ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Α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Σ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Σ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Α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Γ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Γ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Ε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Ρ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Γ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Ω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Υ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Γ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Ε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Τ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Δ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Β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Υ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Π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Μ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Τ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Ζ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Ζ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Ι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Θ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Π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Ι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Ρ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Δ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Φ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Χ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Ρ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Σ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Ρ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Ο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Π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Ε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Ρ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Α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Ω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Ι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Μ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Ψ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Μ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Υ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Ο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Α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Γ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Σ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Κ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Ζ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Α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Α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Τ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Ο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Φ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Γ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Θ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Ρ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Ψ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Μ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Α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Ω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Λ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Τ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Ο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Σ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Φ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Α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Λ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Ψ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Μ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Ε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Υ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Υ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Γ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Ω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Ι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Θ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Γ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Π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Χ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Η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Σ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Β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Θ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Ο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Α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Κ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Π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Δ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Ι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Φ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Θ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Ν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Η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Ψ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Ο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Ε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Τ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Ο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Α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Ι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Φ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Ε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Λ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Φ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Ζ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Ξ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Μ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Ε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Δ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Ω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Ι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Χ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Ν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Β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Κ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Ν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Ρ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Υ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Λ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Ο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Φ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Ω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Υ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Ι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Ω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Ν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Ν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Ρ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Ε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Ν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Π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Ε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Τ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Ρ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Α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Ω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Ε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Κ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Ε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Π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Ν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Ψ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Τ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Α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Ψ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Β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Ξ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Γ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Σ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Μ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Π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Ν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Δ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Ρ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Ξ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Ν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Δ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Τ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Γ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Κ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Ρ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Ε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Μ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Λ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Ι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Ν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Ο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Φ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Θ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Υ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Ο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Τ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Σ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Α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Ζ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Α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Ψ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Ο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Δ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Θ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Κ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Ο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Λ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Ο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Σ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Σ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Α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Ι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Ο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Κ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Λ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Ζ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Ζ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Ψ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Σ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Σ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Χ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Υ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84266" name="Text Box 298"/>
          <p:cNvSpPr txBox="1">
            <a:spLocks noChangeArrowheads="1"/>
          </p:cNvSpPr>
          <p:nvPr/>
        </p:nvSpPr>
        <p:spPr bwMode="auto">
          <a:xfrm>
            <a:off x="3471863" y="6256338"/>
            <a:ext cx="14811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339933"/>
                </a:solidFill>
                <a:hlinkClick r:id="rId2" action="ppaction://hlinksldjump"/>
              </a:rPr>
              <a:t>Επιστροφή</a:t>
            </a:r>
            <a:r>
              <a:rPr lang="el-GR"/>
              <a:t>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bel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0"/>
            <a:ext cx="5943600" cy="6858000"/>
          </a:xfrm>
          <a:prstGeom prst="rect">
            <a:avLst/>
          </a:prstGeom>
          <a:noFill/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107950" y="44450"/>
            <a:ext cx="3024188" cy="438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endParaRPr lang="el-GR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el-GR" sz="2400" b="1"/>
              <a:t>Πιθανολογείται ότι χρησίμευε ως χώρος καύσης νεκρών.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el-GR" sz="2400" b="1"/>
              <a:t>Ανήκει στην Παγκόσμια Πολιτισμική Κληρονομιά της </a:t>
            </a:r>
            <a:r>
              <a:rPr lang="en-US" sz="2400" b="1"/>
              <a:t>UNESCO.</a:t>
            </a:r>
            <a:endParaRPr lang="el-GR" sz="2400" b="1"/>
          </a:p>
          <a:p>
            <a:pPr>
              <a:spcBef>
                <a:spcPct val="50000"/>
              </a:spcBef>
            </a:pPr>
            <a:endParaRPr lang="en-US" sz="2400" b="1"/>
          </a:p>
        </p:txBody>
      </p:sp>
      <p:pic>
        <p:nvPicPr>
          <p:cNvPr id="71684" name="Picture 4" descr="150px-World_Heritage_logo">
            <a:hlinkClick r:id="rId3" tooltip="World Heritage List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4508500"/>
            <a:ext cx="1835150" cy="1835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onehenge_Map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tonehenge-1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9" name="Picture 5" descr="November Sunse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673</Words>
  <Application>Microsoft Office PowerPoint</Application>
  <PresentationFormat>On-screen Show (4:3)</PresentationFormat>
  <Paragraphs>489</Paragraphs>
  <Slides>53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9" baseType="lpstr">
      <vt:lpstr>Arial</vt:lpstr>
      <vt:lpstr>Century Gothic</vt:lpstr>
      <vt:lpstr>Impact</vt:lpstr>
      <vt:lpstr>Wingdings</vt:lpstr>
      <vt:lpstr>Default Design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Factory</dc:creator>
  <cp:lastModifiedBy>geoachilleos@cytanet.com.cy</cp:lastModifiedBy>
  <cp:revision>109</cp:revision>
  <dcterms:created xsi:type="dcterms:W3CDTF">2006-12-09T16:21:00Z</dcterms:created>
  <dcterms:modified xsi:type="dcterms:W3CDTF">2020-05-08T12:07:56Z</dcterms:modified>
</cp:coreProperties>
</file>