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FF0066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26ED-6289-49B2-B59F-0998A8DCDFE8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6F47-5B21-41A1-98B5-E0B794B73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26ED-6289-49B2-B59F-0998A8DCDFE8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6F47-5B21-41A1-98B5-E0B794B73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26ED-6289-49B2-B59F-0998A8DCDFE8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6F47-5B21-41A1-98B5-E0B794B73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26ED-6289-49B2-B59F-0998A8DCDFE8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6F47-5B21-41A1-98B5-E0B794B73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26ED-6289-49B2-B59F-0998A8DCDFE8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6F47-5B21-41A1-98B5-E0B794B73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26ED-6289-49B2-B59F-0998A8DCDFE8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6F47-5B21-41A1-98B5-E0B794B73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26ED-6289-49B2-B59F-0998A8DCDFE8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6F47-5B21-41A1-98B5-E0B794B73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26ED-6289-49B2-B59F-0998A8DCDFE8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6F47-5B21-41A1-98B5-E0B794B73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26ED-6289-49B2-B59F-0998A8DCDFE8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6F47-5B21-41A1-98B5-E0B794B73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26ED-6289-49B2-B59F-0998A8DCDFE8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6F47-5B21-41A1-98B5-E0B794B73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26ED-6289-49B2-B59F-0998A8DCDFE8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6F47-5B21-41A1-98B5-E0B794B73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C26ED-6289-49B2-B59F-0998A8DCDFE8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96F47-5B21-41A1-98B5-E0B794B7332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424936" cy="640871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l-GR" b="1" dirty="0" smtClean="0">
                <a:solidFill>
                  <a:schemeClr val="tx1"/>
                </a:solidFill>
              </a:rPr>
              <a:t>1. Διάβασε </a:t>
            </a:r>
            <a:r>
              <a:rPr lang="el-GR" b="1" dirty="0">
                <a:solidFill>
                  <a:schemeClr val="tx1"/>
                </a:solidFill>
              </a:rPr>
              <a:t>το κείμενο που ακολουθεί και βάλε τόνους και διαλυτικά όπου χρειάζεται .</a:t>
            </a:r>
            <a:endParaRPr lang="el-GR" dirty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« </a:t>
            </a:r>
            <a:r>
              <a:rPr lang="el-GR" dirty="0" err="1" smtClean="0">
                <a:solidFill>
                  <a:schemeClr val="tx1"/>
                </a:solidFill>
              </a:rPr>
              <a:t>Περσι</a:t>
            </a:r>
            <a:r>
              <a:rPr lang="el-GR" dirty="0" smtClean="0">
                <a:solidFill>
                  <a:schemeClr val="tx1"/>
                </a:solidFill>
              </a:rPr>
              <a:t> την </a:t>
            </a:r>
            <a:r>
              <a:rPr lang="el-GR" dirty="0" err="1" smtClean="0">
                <a:solidFill>
                  <a:schemeClr val="tx1"/>
                </a:solidFill>
              </a:rPr>
              <a:t>παραμονη</a:t>
            </a:r>
            <a:r>
              <a:rPr lang="el-GR" dirty="0" smtClean="0">
                <a:solidFill>
                  <a:schemeClr val="tx1"/>
                </a:solidFill>
              </a:rPr>
              <a:t>  του Αι – </a:t>
            </a:r>
            <a:r>
              <a:rPr lang="el-GR" dirty="0" err="1" smtClean="0">
                <a:solidFill>
                  <a:schemeClr val="tx1"/>
                </a:solidFill>
              </a:rPr>
              <a:t>Γιαννιου</a:t>
            </a:r>
            <a:r>
              <a:rPr lang="el-GR" dirty="0" smtClean="0">
                <a:solidFill>
                  <a:schemeClr val="tx1"/>
                </a:solidFill>
              </a:rPr>
              <a:t>  </a:t>
            </a:r>
            <a:r>
              <a:rPr lang="el-GR" dirty="0" err="1" smtClean="0">
                <a:solidFill>
                  <a:schemeClr val="tx1"/>
                </a:solidFill>
              </a:rPr>
              <a:t>εφτασε</a:t>
            </a:r>
            <a:r>
              <a:rPr lang="el-GR" dirty="0" smtClean="0">
                <a:solidFill>
                  <a:schemeClr val="tx1"/>
                </a:solidFill>
              </a:rPr>
              <a:t> στο </a:t>
            </a:r>
            <a:r>
              <a:rPr lang="el-GR" dirty="0" err="1" smtClean="0">
                <a:solidFill>
                  <a:schemeClr val="tx1"/>
                </a:solidFill>
              </a:rPr>
              <a:t>χωριο</a:t>
            </a:r>
            <a:r>
              <a:rPr lang="el-GR" dirty="0" smtClean="0">
                <a:solidFill>
                  <a:schemeClr val="tx1"/>
                </a:solidFill>
              </a:rPr>
              <a:t> του </a:t>
            </a:r>
            <a:r>
              <a:rPr lang="el-GR" dirty="0" err="1" smtClean="0">
                <a:solidFill>
                  <a:schemeClr val="tx1"/>
                </a:solidFill>
              </a:rPr>
              <a:t>πατερα</a:t>
            </a:r>
            <a:r>
              <a:rPr lang="el-GR" dirty="0" smtClean="0">
                <a:solidFill>
                  <a:schemeClr val="tx1"/>
                </a:solidFill>
              </a:rPr>
              <a:t> μου  η θεια μου </a:t>
            </a:r>
            <a:r>
              <a:rPr lang="el-GR" dirty="0" err="1" smtClean="0">
                <a:solidFill>
                  <a:schemeClr val="tx1"/>
                </a:solidFill>
              </a:rPr>
              <a:t>Κορινα</a:t>
            </a:r>
            <a:r>
              <a:rPr lang="el-GR" dirty="0" smtClean="0">
                <a:solidFill>
                  <a:schemeClr val="tx1"/>
                </a:solidFill>
              </a:rPr>
              <a:t> που ζει στο </a:t>
            </a:r>
            <a:r>
              <a:rPr lang="el-GR" dirty="0" err="1" smtClean="0">
                <a:solidFill>
                  <a:schemeClr val="tx1"/>
                </a:solidFill>
              </a:rPr>
              <a:t>Παρισι</a:t>
            </a:r>
            <a:r>
              <a:rPr lang="el-GR" dirty="0" smtClean="0">
                <a:solidFill>
                  <a:schemeClr val="tx1"/>
                </a:solidFill>
              </a:rPr>
              <a:t>. Η θεια μου </a:t>
            </a:r>
            <a:r>
              <a:rPr lang="el-GR" dirty="0" err="1" smtClean="0">
                <a:solidFill>
                  <a:schemeClr val="tx1"/>
                </a:solidFill>
              </a:rPr>
              <a:t>παντα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err="1" smtClean="0">
                <a:solidFill>
                  <a:schemeClr val="tx1"/>
                </a:solidFill>
              </a:rPr>
              <a:t>ερχεται</a:t>
            </a:r>
            <a:r>
              <a:rPr lang="el-GR" dirty="0" smtClean="0">
                <a:solidFill>
                  <a:schemeClr val="tx1"/>
                </a:solidFill>
              </a:rPr>
              <a:t> στο </a:t>
            </a:r>
            <a:r>
              <a:rPr lang="el-GR" dirty="0" err="1" smtClean="0">
                <a:solidFill>
                  <a:schemeClr val="tx1"/>
                </a:solidFill>
              </a:rPr>
              <a:t>χωριο</a:t>
            </a:r>
            <a:r>
              <a:rPr lang="el-GR" dirty="0" smtClean="0">
                <a:solidFill>
                  <a:schemeClr val="tx1"/>
                </a:solidFill>
              </a:rPr>
              <a:t> τη </a:t>
            </a:r>
            <a:r>
              <a:rPr lang="el-GR" dirty="0" err="1" smtClean="0">
                <a:solidFill>
                  <a:schemeClr val="tx1"/>
                </a:solidFill>
              </a:rPr>
              <a:t>γιορτη</a:t>
            </a:r>
            <a:r>
              <a:rPr lang="el-GR" dirty="0" smtClean="0">
                <a:solidFill>
                  <a:schemeClr val="tx1"/>
                </a:solidFill>
              </a:rPr>
              <a:t> του Αι – </a:t>
            </a:r>
            <a:r>
              <a:rPr lang="el-GR" dirty="0" err="1" smtClean="0">
                <a:solidFill>
                  <a:schemeClr val="tx1"/>
                </a:solidFill>
              </a:rPr>
              <a:t>Γιαννιου</a:t>
            </a:r>
            <a:r>
              <a:rPr lang="el-GR" dirty="0" smtClean="0">
                <a:solidFill>
                  <a:schemeClr val="tx1"/>
                </a:solidFill>
              </a:rPr>
              <a:t>. </a:t>
            </a:r>
            <a:r>
              <a:rPr lang="el-GR" dirty="0" err="1" smtClean="0">
                <a:solidFill>
                  <a:schemeClr val="tx1"/>
                </a:solidFill>
              </a:rPr>
              <a:t>Οπως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err="1" smtClean="0">
                <a:solidFill>
                  <a:schemeClr val="tx1"/>
                </a:solidFill>
              </a:rPr>
              <a:t>λεει</a:t>
            </a:r>
            <a:r>
              <a:rPr lang="el-GR" dirty="0" smtClean="0">
                <a:solidFill>
                  <a:schemeClr val="tx1"/>
                </a:solidFill>
              </a:rPr>
              <a:t>,  η </a:t>
            </a:r>
            <a:r>
              <a:rPr lang="el-GR" dirty="0" err="1" smtClean="0">
                <a:solidFill>
                  <a:schemeClr val="tx1"/>
                </a:solidFill>
              </a:rPr>
              <a:t>θεα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err="1" smtClean="0">
                <a:solidFill>
                  <a:schemeClr val="tx1"/>
                </a:solidFill>
              </a:rPr>
              <a:t>απο</a:t>
            </a:r>
            <a:r>
              <a:rPr lang="el-GR" dirty="0" smtClean="0">
                <a:solidFill>
                  <a:schemeClr val="tx1"/>
                </a:solidFill>
              </a:rPr>
              <a:t> το </a:t>
            </a:r>
            <a:r>
              <a:rPr lang="el-GR" dirty="0" err="1" smtClean="0">
                <a:solidFill>
                  <a:schemeClr val="tx1"/>
                </a:solidFill>
              </a:rPr>
              <a:t>εκκλησακι</a:t>
            </a:r>
            <a:r>
              <a:rPr lang="el-GR" dirty="0" smtClean="0">
                <a:solidFill>
                  <a:schemeClr val="tx1"/>
                </a:solidFill>
              </a:rPr>
              <a:t> του </a:t>
            </a:r>
            <a:r>
              <a:rPr lang="el-GR" dirty="0" err="1" smtClean="0">
                <a:solidFill>
                  <a:schemeClr val="tx1"/>
                </a:solidFill>
              </a:rPr>
              <a:t>Αγιου</a:t>
            </a:r>
            <a:r>
              <a:rPr lang="el-GR" dirty="0" smtClean="0">
                <a:solidFill>
                  <a:schemeClr val="tx1"/>
                </a:solidFill>
              </a:rPr>
              <a:t>, που </a:t>
            </a:r>
            <a:r>
              <a:rPr lang="el-GR" dirty="0" err="1" smtClean="0">
                <a:solidFill>
                  <a:schemeClr val="tx1"/>
                </a:solidFill>
              </a:rPr>
              <a:t>βρισκεται</a:t>
            </a:r>
            <a:r>
              <a:rPr lang="el-GR" dirty="0" smtClean="0">
                <a:solidFill>
                  <a:schemeClr val="tx1"/>
                </a:solidFill>
              </a:rPr>
              <a:t> στην </a:t>
            </a:r>
            <a:r>
              <a:rPr lang="el-GR" dirty="0" err="1" smtClean="0">
                <a:solidFill>
                  <a:schemeClr val="tx1"/>
                </a:solidFill>
              </a:rPr>
              <a:t>κορυφη</a:t>
            </a:r>
            <a:r>
              <a:rPr lang="el-GR" dirty="0" smtClean="0">
                <a:solidFill>
                  <a:schemeClr val="tx1"/>
                </a:solidFill>
              </a:rPr>
              <a:t>  του </a:t>
            </a:r>
            <a:r>
              <a:rPr lang="el-GR" dirty="0" err="1" smtClean="0">
                <a:solidFill>
                  <a:schemeClr val="tx1"/>
                </a:solidFill>
              </a:rPr>
              <a:t>βουνου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err="1" smtClean="0">
                <a:solidFill>
                  <a:schemeClr val="tx1"/>
                </a:solidFill>
              </a:rPr>
              <a:t>λιγο</a:t>
            </a:r>
            <a:r>
              <a:rPr lang="el-GR" dirty="0" smtClean="0">
                <a:solidFill>
                  <a:schemeClr val="tx1"/>
                </a:solidFill>
              </a:rPr>
              <a:t> πιο </a:t>
            </a:r>
            <a:r>
              <a:rPr lang="el-GR" dirty="0" err="1" smtClean="0">
                <a:solidFill>
                  <a:schemeClr val="tx1"/>
                </a:solidFill>
              </a:rPr>
              <a:t>κατω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err="1" smtClean="0">
                <a:solidFill>
                  <a:schemeClr val="tx1"/>
                </a:solidFill>
              </a:rPr>
              <a:t>απο</a:t>
            </a:r>
            <a:r>
              <a:rPr lang="el-GR" dirty="0" smtClean="0">
                <a:solidFill>
                  <a:schemeClr val="tx1"/>
                </a:solidFill>
              </a:rPr>
              <a:t> τις </a:t>
            </a:r>
            <a:r>
              <a:rPr lang="el-GR" dirty="0" err="1" smtClean="0">
                <a:solidFill>
                  <a:schemeClr val="tx1"/>
                </a:solidFill>
              </a:rPr>
              <a:t>αετοφωλιες</a:t>
            </a:r>
            <a:r>
              <a:rPr lang="el-GR" dirty="0" smtClean="0">
                <a:solidFill>
                  <a:schemeClr val="tx1"/>
                </a:solidFill>
              </a:rPr>
              <a:t> , </a:t>
            </a:r>
            <a:r>
              <a:rPr lang="el-GR" dirty="0" err="1" smtClean="0">
                <a:solidFill>
                  <a:schemeClr val="tx1"/>
                </a:solidFill>
              </a:rPr>
              <a:t>ειναι</a:t>
            </a:r>
            <a:r>
              <a:rPr lang="el-GR" dirty="0" smtClean="0">
                <a:solidFill>
                  <a:schemeClr val="tx1"/>
                </a:solidFill>
              </a:rPr>
              <a:t>  </a:t>
            </a:r>
            <a:r>
              <a:rPr lang="el-GR" dirty="0" err="1" smtClean="0">
                <a:solidFill>
                  <a:schemeClr val="tx1"/>
                </a:solidFill>
              </a:rPr>
              <a:t>μαγευτικη</a:t>
            </a:r>
            <a:r>
              <a:rPr lang="el-GR" dirty="0" smtClean="0">
                <a:solidFill>
                  <a:schemeClr val="tx1"/>
                </a:solidFill>
              </a:rPr>
              <a:t>  και δε </a:t>
            </a:r>
            <a:r>
              <a:rPr lang="el-GR" dirty="0" err="1" smtClean="0">
                <a:solidFill>
                  <a:schemeClr val="tx1"/>
                </a:solidFill>
              </a:rPr>
              <a:t>συγκρινεται</a:t>
            </a:r>
            <a:r>
              <a:rPr lang="el-GR" dirty="0" smtClean="0">
                <a:solidFill>
                  <a:schemeClr val="tx1"/>
                </a:solidFill>
              </a:rPr>
              <a:t> με </a:t>
            </a:r>
            <a:r>
              <a:rPr lang="el-GR" dirty="0" err="1" smtClean="0">
                <a:solidFill>
                  <a:schemeClr val="tx1"/>
                </a:solidFill>
              </a:rPr>
              <a:t>τιποτα</a:t>
            </a:r>
            <a:r>
              <a:rPr lang="el-GR" dirty="0" smtClean="0">
                <a:solidFill>
                  <a:schemeClr val="tx1"/>
                </a:solidFill>
              </a:rPr>
              <a:t>, </a:t>
            </a:r>
            <a:r>
              <a:rPr lang="el-GR" dirty="0" err="1" smtClean="0">
                <a:solidFill>
                  <a:schemeClr val="tx1"/>
                </a:solidFill>
              </a:rPr>
              <a:t>ουτε</a:t>
            </a:r>
            <a:r>
              <a:rPr lang="el-GR" dirty="0" smtClean="0">
                <a:solidFill>
                  <a:schemeClr val="tx1"/>
                </a:solidFill>
              </a:rPr>
              <a:t> καν με την </a:t>
            </a:r>
            <a:r>
              <a:rPr lang="el-GR" dirty="0" err="1" smtClean="0">
                <a:solidFill>
                  <a:schemeClr val="tx1"/>
                </a:solidFill>
              </a:rPr>
              <a:t>απιστευτη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err="1" smtClean="0">
                <a:solidFill>
                  <a:schemeClr val="tx1"/>
                </a:solidFill>
              </a:rPr>
              <a:t>θεα</a:t>
            </a:r>
            <a:r>
              <a:rPr lang="el-GR" dirty="0" smtClean="0">
                <a:solidFill>
                  <a:schemeClr val="tx1"/>
                </a:solidFill>
              </a:rPr>
              <a:t>  του </a:t>
            </a:r>
            <a:r>
              <a:rPr lang="el-GR" dirty="0" err="1" smtClean="0">
                <a:solidFill>
                  <a:schemeClr val="tx1"/>
                </a:solidFill>
              </a:rPr>
              <a:t>πυργου</a:t>
            </a:r>
            <a:r>
              <a:rPr lang="el-GR" dirty="0" smtClean="0">
                <a:solidFill>
                  <a:schemeClr val="tx1"/>
                </a:solidFill>
              </a:rPr>
              <a:t> του </a:t>
            </a:r>
            <a:r>
              <a:rPr lang="el-GR" dirty="0" err="1" smtClean="0">
                <a:solidFill>
                  <a:schemeClr val="tx1"/>
                </a:solidFill>
              </a:rPr>
              <a:t>Αιφελ</a:t>
            </a:r>
            <a:r>
              <a:rPr lang="el-GR" dirty="0" smtClean="0">
                <a:solidFill>
                  <a:schemeClr val="tx1"/>
                </a:solidFill>
              </a:rPr>
              <a:t> που </a:t>
            </a:r>
            <a:r>
              <a:rPr lang="el-GR" dirty="0" err="1" smtClean="0">
                <a:solidFill>
                  <a:schemeClr val="tx1"/>
                </a:solidFill>
              </a:rPr>
              <a:t>εχει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err="1" smtClean="0">
                <a:solidFill>
                  <a:schemeClr val="tx1"/>
                </a:solidFill>
              </a:rPr>
              <a:t>απο</a:t>
            </a:r>
            <a:r>
              <a:rPr lang="el-GR" dirty="0" smtClean="0">
                <a:solidFill>
                  <a:schemeClr val="tx1"/>
                </a:solidFill>
              </a:rPr>
              <a:t> το </a:t>
            </a:r>
            <a:r>
              <a:rPr lang="el-GR" dirty="0" err="1" smtClean="0">
                <a:solidFill>
                  <a:schemeClr val="tx1"/>
                </a:solidFill>
              </a:rPr>
              <a:t>σπιτι</a:t>
            </a:r>
            <a:r>
              <a:rPr lang="el-GR" dirty="0" smtClean="0">
                <a:solidFill>
                  <a:schemeClr val="tx1"/>
                </a:solidFill>
              </a:rPr>
              <a:t> της στο </a:t>
            </a:r>
            <a:r>
              <a:rPr lang="el-GR" dirty="0" err="1" smtClean="0">
                <a:solidFill>
                  <a:schemeClr val="tx1"/>
                </a:solidFill>
              </a:rPr>
              <a:t>Παρισι</a:t>
            </a:r>
            <a:r>
              <a:rPr lang="el-GR" dirty="0" smtClean="0">
                <a:solidFill>
                  <a:schemeClr val="tx1"/>
                </a:solidFill>
              </a:rPr>
              <a:t>. </a:t>
            </a:r>
            <a:r>
              <a:rPr lang="el-GR" dirty="0" err="1" smtClean="0">
                <a:solidFill>
                  <a:schemeClr val="tx1"/>
                </a:solidFill>
              </a:rPr>
              <a:t>Εμεινα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err="1" smtClean="0">
                <a:solidFill>
                  <a:schemeClr val="tx1"/>
                </a:solidFill>
              </a:rPr>
              <a:t>αυπνος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err="1" smtClean="0">
                <a:solidFill>
                  <a:schemeClr val="tx1"/>
                </a:solidFill>
              </a:rPr>
              <a:t>ολο</a:t>
            </a:r>
            <a:r>
              <a:rPr lang="el-GR" dirty="0" smtClean="0">
                <a:solidFill>
                  <a:schemeClr val="tx1"/>
                </a:solidFill>
              </a:rPr>
              <a:t> το </a:t>
            </a:r>
            <a:r>
              <a:rPr lang="el-GR" dirty="0" err="1" smtClean="0">
                <a:solidFill>
                  <a:schemeClr val="tx1"/>
                </a:solidFill>
              </a:rPr>
              <a:t>βραδυ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err="1" smtClean="0">
                <a:solidFill>
                  <a:schemeClr val="tx1"/>
                </a:solidFill>
              </a:rPr>
              <a:t>συζητωντας</a:t>
            </a:r>
            <a:r>
              <a:rPr lang="el-GR" dirty="0" smtClean="0">
                <a:solidFill>
                  <a:schemeClr val="tx1"/>
                </a:solidFill>
              </a:rPr>
              <a:t> με τη θεια μου για το </a:t>
            </a:r>
            <a:r>
              <a:rPr lang="el-GR" dirty="0" err="1" smtClean="0">
                <a:solidFill>
                  <a:schemeClr val="tx1"/>
                </a:solidFill>
              </a:rPr>
              <a:t>Παρισι</a:t>
            </a:r>
            <a:r>
              <a:rPr lang="el-GR" dirty="0" smtClean="0">
                <a:solidFill>
                  <a:schemeClr val="tx1"/>
                </a:solidFill>
              </a:rPr>
              <a:t>, το </a:t>
            </a:r>
            <a:r>
              <a:rPr lang="el-GR" dirty="0" err="1" smtClean="0">
                <a:solidFill>
                  <a:schemeClr val="tx1"/>
                </a:solidFill>
              </a:rPr>
              <a:t>Μουσειο</a:t>
            </a:r>
            <a:r>
              <a:rPr lang="el-GR" dirty="0" smtClean="0">
                <a:solidFill>
                  <a:schemeClr val="tx1"/>
                </a:solidFill>
              </a:rPr>
              <a:t> του </a:t>
            </a:r>
            <a:r>
              <a:rPr lang="el-GR" dirty="0" err="1" smtClean="0">
                <a:solidFill>
                  <a:schemeClr val="tx1"/>
                </a:solidFill>
              </a:rPr>
              <a:t>Λουβρου</a:t>
            </a:r>
            <a:r>
              <a:rPr lang="el-GR" dirty="0" smtClean="0">
                <a:solidFill>
                  <a:schemeClr val="tx1"/>
                </a:solidFill>
              </a:rPr>
              <a:t> και τα </a:t>
            </a:r>
            <a:r>
              <a:rPr lang="el-GR" dirty="0" err="1" smtClean="0">
                <a:solidFill>
                  <a:schemeClr val="tx1"/>
                </a:solidFill>
              </a:rPr>
              <a:t>αρχαιοελληνικα</a:t>
            </a:r>
            <a:r>
              <a:rPr lang="el-GR" dirty="0" smtClean="0">
                <a:solidFill>
                  <a:schemeClr val="tx1"/>
                </a:solidFill>
              </a:rPr>
              <a:t> και </a:t>
            </a:r>
            <a:r>
              <a:rPr lang="el-GR" dirty="0" err="1" smtClean="0">
                <a:solidFill>
                  <a:schemeClr val="tx1"/>
                </a:solidFill>
              </a:rPr>
              <a:t>ρωμαικα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err="1" smtClean="0">
                <a:solidFill>
                  <a:schemeClr val="tx1"/>
                </a:solidFill>
              </a:rPr>
              <a:t>γλυπτα</a:t>
            </a:r>
            <a:r>
              <a:rPr lang="el-GR" dirty="0" smtClean="0">
                <a:solidFill>
                  <a:schemeClr val="tx1"/>
                </a:solidFill>
              </a:rPr>
              <a:t> που </a:t>
            </a:r>
            <a:r>
              <a:rPr lang="el-GR" dirty="0" err="1" smtClean="0">
                <a:solidFill>
                  <a:schemeClr val="tx1"/>
                </a:solidFill>
              </a:rPr>
              <a:t>υπαρχουν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err="1" smtClean="0">
                <a:solidFill>
                  <a:schemeClr val="tx1"/>
                </a:solidFill>
              </a:rPr>
              <a:t>εκει</a:t>
            </a:r>
            <a:r>
              <a:rPr lang="el-GR" dirty="0" smtClean="0">
                <a:solidFill>
                  <a:schemeClr val="tx1"/>
                </a:solidFill>
              </a:rPr>
              <a:t>. Το </a:t>
            </a:r>
            <a:r>
              <a:rPr lang="el-GR" dirty="0" err="1" smtClean="0">
                <a:solidFill>
                  <a:schemeClr val="tx1"/>
                </a:solidFill>
              </a:rPr>
              <a:t>πρωι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err="1" smtClean="0">
                <a:solidFill>
                  <a:schemeClr val="tx1"/>
                </a:solidFill>
              </a:rPr>
              <a:t>παραλιγο</a:t>
            </a:r>
            <a:r>
              <a:rPr lang="el-GR" dirty="0" smtClean="0">
                <a:solidFill>
                  <a:schemeClr val="tx1"/>
                </a:solidFill>
              </a:rPr>
              <a:t> να </a:t>
            </a:r>
            <a:r>
              <a:rPr lang="el-GR" dirty="0" err="1" smtClean="0">
                <a:solidFill>
                  <a:schemeClr val="tx1"/>
                </a:solidFill>
              </a:rPr>
              <a:t>κοιμηθω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err="1" smtClean="0">
                <a:solidFill>
                  <a:schemeClr val="tx1"/>
                </a:solidFill>
              </a:rPr>
              <a:t>πανω</a:t>
            </a:r>
            <a:r>
              <a:rPr lang="el-GR" dirty="0" smtClean="0">
                <a:solidFill>
                  <a:schemeClr val="tx1"/>
                </a:solidFill>
              </a:rPr>
              <a:t> στο </a:t>
            </a:r>
            <a:r>
              <a:rPr lang="el-GR" dirty="0" err="1" smtClean="0">
                <a:solidFill>
                  <a:schemeClr val="tx1"/>
                </a:solidFill>
              </a:rPr>
              <a:t>γαιδουρακι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err="1" smtClean="0">
                <a:solidFill>
                  <a:schemeClr val="tx1"/>
                </a:solidFill>
              </a:rPr>
              <a:t>πηγαινοντας</a:t>
            </a:r>
            <a:r>
              <a:rPr lang="el-GR" dirty="0" smtClean="0">
                <a:solidFill>
                  <a:schemeClr val="tx1"/>
                </a:solidFill>
              </a:rPr>
              <a:t> προς το </a:t>
            </a:r>
            <a:r>
              <a:rPr lang="el-GR" dirty="0" err="1" smtClean="0">
                <a:solidFill>
                  <a:schemeClr val="tx1"/>
                </a:solidFill>
              </a:rPr>
              <a:t>εκκλησακι</a:t>
            </a:r>
            <a:r>
              <a:rPr lang="el-GR" dirty="0" smtClean="0">
                <a:solidFill>
                  <a:schemeClr val="tx1"/>
                </a:solidFill>
              </a:rPr>
              <a:t>. </a:t>
            </a:r>
            <a:r>
              <a:rPr lang="el-GR" dirty="0" err="1" smtClean="0">
                <a:solidFill>
                  <a:schemeClr val="tx1"/>
                </a:solidFill>
              </a:rPr>
              <a:t>Ολοι</a:t>
            </a:r>
            <a:r>
              <a:rPr lang="el-GR" dirty="0" smtClean="0">
                <a:solidFill>
                  <a:schemeClr val="tx1"/>
                </a:solidFill>
              </a:rPr>
              <a:t> με </a:t>
            </a:r>
            <a:r>
              <a:rPr lang="el-GR" dirty="0" err="1" smtClean="0">
                <a:solidFill>
                  <a:schemeClr val="tx1"/>
                </a:solidFill>
              </a:rPr>
              <a:t>κοροιδευαν</a:t>
            </a:r>
            <a:r>
              <a:rPr lang="el-GR" dirty="0" smtClean="0">
                <a:solidFill>
                  <a:schemeClr val="tx1"/>
                </a:solidFill>
              </a:rPr>
              <a:t>».</a:t>
            </a:r>
          </a:p>
          <a:p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1115616" y="83671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3923928" y="83671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5076056" y="83671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¨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6732240" y="83671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7092280" y="83671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1907704" y="119675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3347864" y="119675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5436096" y="119675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7092280" y="119675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2123728" y="155679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3419872" y="155679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4788024" y="155679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5652120" y="155679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17" name="16 - Ορθογώνιο"/>
          <p:cNvSpPr/>
          <p:nvPr/>
        </p:nvSpPr>
        <p:spPr>
          <a:xfrm>
            <a:off x="8244408" y="155679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1835696" y="191683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19" name="18 - Ορθογώνιο"/>
          <p:cNvSpPr/>
          <p:nvPr/>
        </p:nvSpPr>
        <p:spPr>
          <a:xfrm>
            <a:off x="2843808" y="198884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¨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0" name="19 - Ορθογώνιο"/>
          <p:cNvSpPr/>
          <p:nvPr/>
        </p:nvSpPr>
        <p:spPr>
          <a:xfrm>
            <a:off x="4499992" y="198884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4788024" y="198884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22" name="21 - Ορθογώνιο"/>
          <p:cNvSpPr/>
          <p:nvPr/>
        </p:nvSpPr>
        <p:spPr>
          <a:xfrm>
            <a:off x="6012160" y="191683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7236296" y="191683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24" name="23 - Ορθογώνιο"/>
          <p:cNvSpPr/>
          <p:nvPr/>
        </p:nvSpPr>
        <p:spPr>
          <a:xfrm>
            <a:off x="8172400" y="191683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25" name="24 - Ορθογώνιο"/>
          <p:cNvSpPr/>
          <p:nvPr/>
        </p:nvSpPr>
        <p:spPr>
          <a:xfrm>
            <a:off x="1907704" y="227687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26" name="25 - Ορθογώνιο"/>
          <p:cNvSpPr/>
          <p:nvPr/>
        </p:nvSpPr>
        <p:spPr>
          <a:xfrm>
            <a:off x="3419872" y="227687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27" name="26 - Ορθογώνιο"/>
          <p:cNvSpPr/>
          <p:nvPr/>
        </p:nvSpPr>
        <p:spPr>
          <a:xfrm>
            <a:off x="5220072" y="227687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28" name="27 - Ορθογώνιο"/>
          <p:cNvSpPr/>
          <p:nvPr/>
        </p:nvSpPr>
        <p:spPr>
          <a:xfrm>
            <a:off x="8316416" y="227687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29" name="28 - Ορθογώνιο"/>
          <p:cNvSpPr/>
          <p:nvPr/>
        </p:nvSpPr>
        <p:spPr>
          <a:xfrm>
            <a:off x="1979712" y="263691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30" name="29 - Ορθογώνιο"/>
          <p:cNvSpPr/>
          <p:nvPr/>
        </p:nvSpPr>
        <p:spPr>
          <a:xfrm>
            <a:off x="2339752" y="263691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3707904" y="263691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32" name="31 - Ορθογώνιο"/>
          <p:cNvSpPr/>
          <p:nvPr/>
        </p:nvSpPr>
        <p:spPr>
          <a:xfrm>
            <a:off x="4860032" y="263691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33" name="32 - Ορθογώνιο"/>
          <p:cNvSpPr/>
          <p:nvPr/>
        </p:nvSpPr>
        <p:spPr>
          <a:xfrm>
            <a:off x="7164288" y="263691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34" name="33 - Ορθογώνιο"/>
          <p:cNvSpPr/>
          <p:nvPr/>
        </p:nvSpPr>
        <p:spPr>
          <a:xfrm>
            <a:off x="7884368" y="263691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35" name="34 - Ορθογώνιο"/>
          <p:cNvSpPr/>
          <p:nvPr/>
        </p:nvSpPr>
        <p:spPr>
          <a:xfrm>
            <a:off x="1979712" y="299695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36" name="35 - Ορθογώνιο"/>
          <p:cNvSpPr/>
          <p:nvPr/>
        </p:nvSpPr>
        <p:spPr>
          <a:xfrm>
            <a:off x="4211960" y="299695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37" name="36 - Ορθογώνιο"/>
          <p:cNvSpPr/>
          <p:nvPr/>
        </p:nvSpPr>
        <p:spPr>
          <a:xfrm>
            <a:off x="5868144" y="306896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7164288" y="299695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2051720" y="335699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40" name="39 - Ορθογώνιο"/>
          <p:cNvSpPr/>
          <p:nvPr/>
        </p:nvSpPr>
        <p:spPr>
          <a:xfrm>
            <a:off x="3563888" y="342900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41" name="40 - Ορθογώνιο"/>
          <p:cNvSpPr/>
          <p:nvPr/>
        </p:nvSpPr>
        <p:spPr>
          <a:xfrm>
            <a:off x="4932040" y="335699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6516216" y="342900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43" name="42 - Ορθογώνιο"/>
          <p:cNvSpPr/>
          <p:nvPr/>
        </p:nvSpPr>
        <p:spPr>
          <a:xfrm>
            <a:off x="323528" y="378904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1475656" y="371703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45" name="44 - Ορθογώνιο"/>
          <p:cNvSpPr/>
          <p:nvPr/>
        </p:nvSpPr>
        <p:spPr>
          <a:xfrm>
            <a:off x="2555776" y="378904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46" name="45 - Ορθογώνιο"/>
          <p:cNvSpPr/>
          <p:nvPr/>
        </p:nvSpPr>
        <p:spPr>
          <a:xfrm>
            <a:off x="4860032" y="371703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47" name="46 - Ορθογώνιο"/>
          <p:cNvSpPr/>
          <p:nvPr/>
        </p:nvSpPr>
        <p:spPr>
          <a:xfrm>
            <a:off x="5436096" y="378904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6660232" y="371703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49" name="48 - Ορθογώνιο"/>
          <p:cNvSpPr/>
          <p:nvPr/>
        </p:nvSpPr>
        <p:spPr>
          <a:xfrm>
            <a:off x="7956376" y="378904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50" name="49 - Ορθογώνιο"/>
          <p:cNvSpPr/>
          <p:nvPr/>
        </p:nvSpPr>
        <p:spPr>
          <a:xfrm>
            <a:off x="1259632" y="414908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51" name="50 - Ορθογώνιο"/>
          <p:cNvSpPr/>
          <p:nvPr/>
        </p:nvSpPr>
        <p:spPr>
          <a:xfrm>
            <a:off x="2915816" y="414908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52" name="51 - Ορθογώνιο"/>
          <p:cNvSpPr/>
          <p:nvPr/>
        </p:nvSpPr>
        <p:spPr>
          <a:xfrm>
            <a:off x="5148064" y="414908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53" name="52 - Ορθογώνιο"/>
          <p:cNvSpPr/>
          <p:nvPr/>
        </p:nvSpPr>
        <p:spPr>
          <a:xfrm>
            <a:off x="7884368" y="414908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54" name="53 - Ορθογώνιο"/>
          <p:cNvSpPr/>
          <p:nvPr/>
        </p:nvSpPr>
        <p:spPr>
          <a:xfrm>
            <a:off x="1907704" y="450912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55" name="54 - Ορθογώνιο"/>
          <p:cNvSpPr/>
          <p:nvPr/>
        </p:nvSpPr>
        <p:spPr>
          <a:xfrm>
            <a:off x="3347864" y="450912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56" name="55 - Ορθογώνιο"/>
          <p:cNvSpPr/>
          <p:nvPr/>
        </p:nvSpPr>
        <p:spPr>
          <a:xfrm>
            <a:off x="7740352" y="450912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1763688" y="486916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¨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58" name="57 - Ορθογώνιο"/>
          <p:cNvSpPr/>
          <p:nvPr/>
        </p:nvSpPr>
        <p:spPr>
          <a:xfrm>
            <a:off x="2123728" y="486916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59" name="58 - Ορθογώνιο"/>
          <p:cNvSpPr/>
          <p:nvPr/>
        </p:nvSpPr>
        <p:spPr>
          <a:xfrm>
            <a:off x="3275856" y="486916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60" name="59 - Ορθογώνιο"/>
          <p:cNvSpPr/>
          <p:nvPr/>
        </p:nvSpPr>
        <p:spPr>
          <a:xfrm>
            <a:off x="4716016" y="486916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61" name="60 - Ορθογώνιο"/>
          <p:cNvSpPr/>
          <p:nvPr/>
        </p:nvSpPr>
        <p:spPr>
          <a:xfrm>
            <a:off x="6444208" y="486916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62" name="61 - Ορθογώνιο"/>
          <p:cNvSpPr/>
          <p:nvPr/>
        </p:nvSpPr>
        <p:spPr>
          <a:xfrm>
            <a:off x="7812360" y="486916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63" name="62 - Ορθογώνιο"/>
          <p:cNvSpPr/>
          <p:nvPr/>
        </p:nvSpPr>
        <p:spPr>
          <a:xfrm>
            <a:off x="1979712" y="522920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64" name="63 - Ορθογώνιο"/>
          <p:cNvSpPr/>
          <p:nvPr/>
        </p:nvSpPr>
        <p:spPr>
          <a:xfrm>
            <a:off x="4139952" y="522920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65" name="64 - Ορθογώνιο"/>
          <p:cNvSpPr/>
          <p:nvPr/>
        </p:nvSpPr>
        <p:spPr>
          <a:xfrm>
            <a:off x="4716016" y="522920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67" name="66 - Ορθογώνιο"/>
          <p:cNvSpPr/>
          <p:nvPr/>
        </p:nvSpPr>
        <p:spPr>
          <a:xfrm>
            <a:off x="6372200" y="522920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¨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8" name="67 - Ορθογώνιο"/>
          <p:cNvSpPr/>
          <p:nvPr/>
        </p:nvSpPr>
        <p:spPr>
          <a:xfrm>
            <a:off x="7380312" y="522920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69" name="68 - Ορθογώνιο"/>
          <p:cNvSpPr/>
          <p:nvPr/>
        </p:nvSpPr>
        <p:spPr>
          <a:xfrm>
            <a:off x="2051720" y="558924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70" name="69 - Ορθογώνιο"/>
          <p:cNvSpPr/>
          <p:nvPr/>
        </p:nvSpPr>
        <p:spPr>
          <a:xfrm>
            <a:off x="5724128" y="558924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71" name="70 - Ορθογώνιο"/>
          <p:cNvSpPr/>
          <p:nvPr/>
        </p:nvSpPr>
        <p:spPr>
          <a:xfrm>
            <a:off x="6300192" y="5661248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72" name="71 - Ορθογώνιο"/>
          <p:cNvSpPr/>
          <p:nvPr/>
        </p:nvSpPr>
        <p:spPr>
          <a:xfrm>
            <a:off x="3923928" y="594928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7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2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7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2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7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2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7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2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7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2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7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2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7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2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7" dur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2" dur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7" dur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2" dur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7" dur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2" dur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7" dur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2" dur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7" dur="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2" dur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7" dur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2" dur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7" dur="1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2" dur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7" dur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2" dur="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7" dur="1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2" dur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7" dur="1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2" dur="1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7" dur="1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2" dur="1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7" dur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2" dur="1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7" dur="1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2" dur="1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7" dur="1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2" dur="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7" dur="1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2" dur="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7" dur="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2" dur="1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7" dur="1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2" dur="1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7" dur="1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2" dur="1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7" grpId="0"/>
      <p:bldP spid="68" grpId="0"/>
      <p:bldP spid="69" grpId="0"/>
      <p:bldP spid="70" grpId="0"/>
      <p:bldP spid="71" grpId="0"/>
      <p:bldP spid="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552728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el-GR" b="1" dirty="0" smtClean="0"/>
              <a:t>2. Διάβασε  </a:t>
            </a:r>
            <a:r>
              <a:rPr lang="el-GR" b="1" dirty="0"/>
              <a:t>τις παρακάτω προτάσεις και βάλε τόνους και διαλυτικά όπου χρειάζεται .</a:t>
            </a:r>
            <a:endParaRPr lang="el-GR" dirty="0"/>
          </a:p>
          <a:p>
            <a:pPr>
              <a:buNone/>
            </a:pPr>
            <a:endParaRPr lang="el-GR" dirty="0"/>
          </a:p>
          <a:p>
            <a:pPr lvl="0"/>
            <a:r>
              <a:rPr lang="el-GR" dirty="0" err="1"/>
              <a:t>Καθε</a:t>
            </a:r>
            <a:r>
              <a:rPr lang="el-GR" dirty="0"/>
              <a:t> </a:t>
            </a:r>
            <a:r>
              <a:rPr lang="el-GR" dirty="0" err="1"/>
              <a:t>Τεταρτη</a:t>
            </a:r>
            <a:r>
              <a:rPr lang="el-GR" dirty="0"/>
              <a:t>  που </a:t>
            </a:r>
            <a:r>
              <a:rPr lang="el-GR" dirty="0" err="1"/>
              <a:t>γινεται</a:t>
            </a:r>
            <a:r>
              <a:rPr lang="el-GR" dirty="0"/>
              <a:t> η </a:t>
            </a:r>
            <a:r>
              <a:rPr lang="el-GR" dirty="0" err="1"/>
              <a:t>λαικη</a:t>
            </a:r>
            <a:r>
              <a:rPr lang="el-GR" dirty="0"/>
              <a:t> στη </a:t>
            </a:r>
            <a:r>
              <a:rPr lang="el-GR" dirty="0" err="1"/>
              <a:t>γειτονια</a:t>
            </a:r>
            <a:r>
              <a:rPr lang="el-GR" dirty="0"/>
              <a:t> μας η </a:t>
            </a:r>
            <a:r>
              <a:rPr lang="el-GR" dirty="0" err="1"/>
              <a:t>μητερα</a:t>
            </a:r>
            <a:r>
              <a:rPr lang="el-GR" dirty="0"/>
              <a:t> μου </a:t>
            </a:r>
            <a:r>
              <a:rPr lang="el-GR" dirty="0" err="1"/>
              <a:t>αγοραζει</a:t>
            </a:r>
            <a:r>
              <a:rPr lang="el-GR" dirty="0"/>
              <a:t> </a:t>
            </a:r>
            <a:r>
              <a:rPr lang="el-GR" dirty="0" err="1"/>
              <a:t>φρεσκο</a:t>
            </a:r>
            <a:r>
              <a:rPr lang="el-GR" dirty="0"/>
              <a:t> </a:t>
            </a:r>
            <a:r>
              <a:rPr lang="el-GR" dirty="0" err="1"/>
              <a:t>μαιντανο</a:t>
            </a:r>
            <a:r>
              <a:rPr lang="el-GR" dirty="0"/>
              <a:t> .</a:t>
            </a:r>
          </a:p>
          <a:p>
            <a:pPr lvl="0"/>
            <a:r>
              <a:rPr lang="el-GR" dirty="0"/>
              <a:t>Ο </a:t>
            </a:r>
            <a:r>
              <a:rPr lang="el-GR" dirty="0" err="1"/>
              <a:t>γαιδαρος</a:t>
            </a:r>
            <a:r>
              <a:rPr lang="el-GR" dirty="0"/>
              <a:t>, ο </a:t>
            </a:r>
            <a:r>
              <a:rPr lang="el-GR" dirty="0" err="1"/>
              <a:t>λυκος</a:t>
            </a:r>
            <a:r>
              <a:rPr lang="el-GR" dirty="0"/>
              <a:t> και η </a:t>
            </a:r>
            <a:r>
              <a:rPr lang="el-GR" dirty="0" err="1"/>
              <a:t>αλεπου</a:t>
            </a:r>
            <a:r>
              <a:rPr lang="el-GR" dirty="0"/>
              <a:t> </a:t>
            </a:r>
            <a:r>
              <a:rPr lang="el-GR" dirty="0" err="1"/>
              <a:t>χρησιμοποιουνται</a:t>
            </a:r>
            <a:r>
              <a:rPr lang="el-GR" dirty="0"/>
              <a:t> </a:t>
            </a:r>
            <a:r>
              <a:rPr lang="el-GR" dirty="0" err="1" smtClean="0"/>
              <a:t>απο</a:t>
            </a:r>
            <a:r>
              <a:rPr lang="el-GR" dirty="0" smtClean="0"/>
              <a:t> </a:t>
            </a:r>
            <a:r>
              <a:rPr lang="el-GR" dirty="0"/>
              <a:t>τον </a:t>
            </a:r>
            <a:r>
              <a:rPr lang="el-GR" dirty="0" err="1"/>
              <a:t>Αισωπο</a:t>
            </a:r>
            <a:r>
              <a:rPr lang="el-GR" dirty="0"/>
              <a:t> στους </a:t>
            </a:r>
            <a:r>
              <a:rPr lang="el-GR" dirty="0" err="1"/>
              <a:t>μυθους</a:t>
            </a:r>
            <a:r>
              <a:rPr lang="el-GR" dirty="0"/>
              <a:t> του.</a:t>
            </a:r>
          </a:p>
          <a:p>
            <a:pPr lvl="0"/>
            <a:r>
              <a:rPr lang="el-GR" dirty="0"/>
              <a:t>Μου </a:t>
            </a:r>
            <a:r>
              <a:rPr lang="el-GR" dirty="0" err="1"/>
              <a:t>αρεσει</a:t>
            </a:r>
            <a:r>
              <a:rPr lang="el-GR" dirty="0"/>
              <a:t> </a:t>
            </a:r>
            <a:r>
              <a:rPr lang="el-GR" dirty="0" err="1" smtClean="0"/>
              <a:t>πολυ</a:t>
            </a:r>
            <a:r>
              <a:rPr lang="el-GR" dirty="0" smtClean="0"/>
              <a:t> </a:t>
            </a:r>
            <a:r>
              <a:rPr lang="el-GR" dirty="0"/>
              <a:t>το </a:t>
            </a:r>
            <a:r>
              <a:rPr lang="el-GR" dirty="0" err="1"/>
              <a:t>κανταιφι</a:t>
            </a:r>
            <a:r>
              <a:rPr lang="el-GR" dirty="0"/>
              <a:t> με </a:t>
            </a:r>
            <a:r>
              <a:rPr lang="el-GR" dirty="0" err="1"/>
              <a:t>παγωτο</a:t>
            </a:r>
            <a:r>
              <a:rPr lang="el-GR" dirty="0"/>
              <a:t> </a:t>
            </a:r>
            <a:r>
              <a:rPr lang="el-GR" dirty="0" err="1"/>
              <a:t>καιμακι</a:t>
            </a:r>
            <a:r>
              <a:rPr lang="el-GR" dirty="0"/>
              <a:t> </a:t>
            </a:r>
            <a:r>
              <a:rPr lang="el-GR" dirty="0" err="1" smtClean="0"/>
              <a:t>απο</a:t>
            </a:r>
            <a:r>
              <a:rPr lang="el-GR" dirty="0" smtClean="0"/>
              <a:t> </a:t>
            </a:r>
            <a:r>
              <a:rPr lang="el-GR" dirty="0" err="1"/>
              <a:t>πανω</a:t>
            </a:r>
            <a:r>
              <a:rPr lang="el-GR" dirty="0"/>
              <a:t> .</a:t>
            </a:r>
          </a:p>
          <a:p>
            <a:pPr lvl="0"/>
            <a:r>
              <a:rPr lang="el-GR" dirty="0"/>
              <a:t>Χθες το </a:t>
            </a:r>
            <a:r>
              <a:rPr lang="el-GR" dirty="0" err="1"/>
              <a:t>βραδυ</a:t>
            </a:r>
            <a:r>
              <a:rPr lang="el-GR" dirty="0"/>
              <a:t> με </a:t>
            </a:r>
            <a:r>
              <a:rPr lang="el-GR" dirty="0" err="1"/>
              <a:t>πονουσε</a:t>
            </a:r>
            <a:r>
              <a:rPr lang="el-GR" dirty="0"/>
              <a:t> το </a:t>
            </a:r>
            <a:r>
              <a:rPr lang="el-GR" dirty="0" err="1"/>
              <a:t>δοντι</a:t>
            </a:r>
            <a:r>
              <a:rPr lang="el-GR" dirty="0"/>
              <a:t> μου και </a:t>
            </a:r>
            <a:r>
              <a:rPr lang="el-GR" dirty="0" err="1"/>
              <a:t>πηρα</a:t>
            </a:r>
            <a:r>
              <a:rPr lang="el-GR" dirty="0"/>
              <a:t> </a:t>
            </a:r>
            <a:r>
              <a:rPr lang="el-GR" dirty="0" err="1" smtClean="0"/>
              <a:t>ενα</a:t>
            </a:r>
            <a:r>
              <a:rPr lang="el-GR" dirty="0" smtClean="0"/>
              <a:t> </a:t>
            </a:r>
            <a:r>
              <a:rPr lang="el-GR" dirty="0" err="1"/>
              <a:t>καταπραυντικο</a:t>
            </a:r>
            <a:r>
              <a:rPr lang="el-GR" dirty="0"/>
              <a:t> . </a:t>
            </a:r>
          </a:p>
          <a:p>
            <a:pPr lvl="0"/>
            <a:r>
              <a:rPr lang="el-GR" dirty="0" err="1" smtClean="0"/>
              <a:t>Αυτο</a:t>
            </a:r>
            <a:r>
              <a:rPr lang="el-GR" dirty="0" smtClean="0"/>
              <a:t> </a:t>
            </a:r>
            <a:r>
              <a:rPr lang="el-GR" dirty="0"/>
              <a:t>το </a:t>
            </a:r>
            <a:r>
              <a:rPr lang="el-GR" dirty="0" err="1"/>
              <a:t>παιδι</a:t>
            </a:r>
            <a:r>
              <a:rPr lang="el-GR" dirty="0"/>
              <a:t> </a:t>
            </a:r>
            <a:r>
              <a:rPr lang="el-GR" dirty="0" err="1" smtClean="0"/>
              <a:t>ειναι</a:t>
            </a:r>
            <a:r>
              <a:rPr lang="el-GR" dirty="0" smtClean="0"/>
              <a:t> </a:t>
            </a:r>
            <a:r>
              <a:rPr lang="el-GR" dirty="0" err="1"/>
              <a:t>πραγματικο</a:t>
            </a:r>
            <a:r>
              <a:rPr lang="el-GR" dirty="0"/>
              <a:t> </a:t>
            </a:r>
            <a:r>
              <a:rPr lang="el-GR" dirty="0" err="1"/>
              <a:t>σαινι</a:t>
            </a:r>
            <a:r>
              <a:rPr lang="el-GR" dirty="0"/>
              <a:t>.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827584" y="1484784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051720" y="155679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3923928" y="1484784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5724128" y="155679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¨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6084168" y="155679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8172400" y="155679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2195736" y="198884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4499992" y="198884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5724128" y="198884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7020272" y="198884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¨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7884368" y="198884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1115616" y="2564904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3203848" y="2492896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17" name="16 - Ορθογώνιο"/>
          <p:cNvSpPr/>
          <p:nvPr/>
        </p:nvSpPr>
        <p:spPr>
          <a:xfrm>
            <a:off x="6012160" y="2564904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2699792" y="2924944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19" name="18 - Ορθογώνιο"/>
          <p:cNvSpPr/>
          <p:nvPr/>
        </p:nvSpPr>
        <p:spPr>
          <a:xfrm>
            <a:off x="4139952" y="299695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20" name="19 - Ορθογώνιο"/>
          <p:cNvSpPr/>
          <p:nvPr/>
        </p:nvSpPr>
        <p:spPr>
          <a:xfrm>
            <a:off x="5292080" y="299695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827584" y="3429000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22" name="21 - Ορθογώνιο"/>
          <p:cNvSpPr/>
          <p:nvPr/>
        </p:nvSpPr>
        <p:spPr>
          <a:xfrm>
            <a:off x="1907704" y="3933056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3275856" y="3933056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24" name="23 - Ορθογώνιο"/>
          <p:cNvSpPr/>
          <p:nvPr/>
        </p:nvSpPr>
        <p:spPr>
          <a:xfrm>
            <a:off x="5004048" y="3933056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΅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</a:endParaRPr>
          </a:p>
        </p:txBody>
      </p:sp>
      <p:sp>
        <p:nvSpPr>
          <p:cNvPr id="25" name="24 - Ορθογώνιο"/>
          <p:cNvSpPr/>
          <p:nvPr/>
        </p:nvSpPr>
        <p:spPr>
          <a:xfrm>
            <a:off x="7236296" y="3933056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26" name="25 - Ορθογώνιο"/>
          <p:cNvSpPr/>
          <p:nvPr/>
        </p:nvSpPr>
        <p:spPr>
          <a:xfrm>
            <a:off x="7812360" y="4005064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¨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7" name="26 - Ορθογώνιο"/>
          <p:cNvSpPr/>
          <p:nvPr/>
        </p:nvSpPr>
        <p:spPr>
          <a:xfrm>
            <a:off x="8244408" y="3933056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28" name="27 - Ορθογώνιο"/>
          <p:cNvSpPr/>
          <p:nvPr/>
        </p:nvSpPr>
        <p:spPr>
          <a:xfrm>
            <a:off x="1043608" y="4365104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29" name="28 - Ορθογώνιο"/>
          <p:cNvSpPr/>
          <p:nvPr/>
        </p:nvSpPr>
        <p:spPr>
          <a:xfrm>
            <a:off x="1547664" y="4365104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30" name="29 - Ορθογώνιο"/>
          <p:cNvSpPr/>
          <p:nvPr/>
        </p:nvSpPr>
        <p:spPr>
          <a:xfrm>
            <a:off x="2339752" y="4941168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4427984" y="4941168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32" name="31 - Ορθογώνιο"/>
          <p:cNvSpPr/>
          <p:nvPr/>
        </p:nvSpPr>
        <p:spPr>
          <a:xfrm>
            <a:off x="5796136" y="4941168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33" name="32 - Ορθογώνιο"/>
          <p:cNvSpPr/>
          <p:nvPr/>
        </p:nvSpPr>
        <p:spPr>
          <a:xfrm>
            <a:off x="827584" y="5301208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34" name="33 - Ορθογώνιο"/>
          <p:cNvSpPr/>
          <p:nvPr/>
        </p:nvSpPr>
        <p:spPr>
          <a:xfrm>
            <a:off x="1547664" y="5373216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35" name="34 - Ορθογώνιο"/>
          <p:cNvSpPr/>
          <p:nvPr/>
        </p:nvSpPr>
        <p:spPr>
          <a:xfrm>
            <a:off x="3707904" y="5373216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¨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36" name="35 - Ορθογώνιο"/>
          <p:cNvSpPr/>
          <p:nvPr/>
        </p:nvSpPr>
        <p:spPr>
          <a:xfrm>
            <a:off x="4499992" y="5373216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37" name="36 - Ορθογώνιο"/>
          <p:cNvSpPr/>
          <p:nvPr/>
        </p:nvSpPr>
        <p:spPr>
          <a:xfrm>
            <a:off x="1187624" y="587727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2699792" y="587727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3059832" y="587727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40" name="39 - Ορθογώνιο"/>
          <p:cNvSpPr/>
          <p:nvPr/>
        </p:nvSpPr>
        <p:spPr>
          <a:xfrm>
            <a:off x="5580112" y="5805264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΄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41" name="40 - Ορθογώνιο"/>
          <p:cNvSpPr/>
          <p:nvPr/>
        </p:nvSpPr>
        <p:spPr>
          <a:xfrm>
            <a:off x="6228184" y="5877272"/>
            <a:ext cx="2741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΅</a:t>
            </a:r>
            <a:endParaRPr lang="el-G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7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2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7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2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7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2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7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2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7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2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7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2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7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2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7" dur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2" dur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7" dur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2" dur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7" dur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2" dur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rmAutofit fontScale="70000" lnSpcReduction="20000"/>
          </a:bodyPr>
          <a:lstStyle/>
          <a:p>
            <a:pPr lvl="0" algn="ctr">
              <a:buNone/>
            </a:pPr>
            <a:r>
              <a:rPr lang="el-GR" b="1" dirty="0" smtClean="0"/>
              <a:t>3. Ένωσε </a:t>
            </a:r>
            <a:r>
              <a:rPr lang="el-GR" b="1" dirty="0"/>
              <a:t>τις παρακάτω προτάσεις  για να σχηματίσεις υποθετικούς λόγους . Κάνε όποιες αλλαγές κρίνεις απαραίτητες .</a:t>
            </a:r>
            <a:endParaRPr lang="el-GR" dirty="0"/>
          </a:p>
          <a:p>
            <a:pPr>
              <a:buNone/>
            </a:pPr>
            <a:r>
              <a:rPr lang="el-GR" b="1" dirty="0"/>
              <a:t> </a:t>
            </a:r>
            <a:endParaRPr lang="el-GR" dirty="0"/>
          </a:p>
          <a:p>
            <a:pPr lvl="0"/>
            <a:r>
              <a:rPr lang="el-GR" dirty="0"/>
              <a:t>Θέλεις να παίξουμε μπάλα. Να έρθεις στο γήπεδο . </a:t>
            </a:r>
          </a:p>
          <a:p>
            <a:pPr>
              <a:buNone/>
            </a:pPr>
            <a:r>
              <a:rPr lang="el-GR" dirty="0" smtClean="0"/>
              <a:t>	</a:t>
            </a:r>
            <a:r>
              <a:rPr lang="el-GR" b="1" dirty="0" smtClean="0">
                <a:solidFill>
                  <a:srgbClr val="FF0000"/>
                </a:solidFill>
              </a:rPr>
              <a:t>Αν θέλεις να παίξουμε μπάλα, να έρθεις στο γήπεδο .</a:t>
            </a:r>
            <a:endParaRPr lang="el-GR" b="1" dirty="0">
              <a:solidFill>
                <a:srgbClr val="FF0000"/>
              </a:solidFill>
            </a:endParaRPr>
          </a:p>
          <a:p>
            <a:pPr>
              <a:buNone/>
            </a:pPr>
            <a:endParaRPr lang="el-GR" dirty="0"/>
          </a:p>
          <a:p>
            <a:pPr lvl="0"/>
            <a:r>
              <a:rPr lang="el-GR" dirty="0"/>
              <a:t>Θα πάρεις καλούς βαθμούς. Θα σου πάρω ότι δώρο θέλεις. </a:t>
            </a:r>
          </a:p>
          <a:p>
            <a:pPr>
              <a:buNone/>
            </a:pPr>
            <a:r>
              <a:rPr lang="el-GR" dirty="0"/>
              <a:t> </a:t>
            </a:r>
            <a:r>
              <a:rPr lang="el-GR" dirty="0" smtClean="0"/>
              <a:t> 	</a:t>
            </a:r>
            <a:r>
              <a:rPr lang="el-GR" b="1" dirty="0" smtClean="0">
                <a:solidFill>
                  <a:srgbClr val="0070C0"/>
                </a:solidFill>
              </a:rPr>
              <a:t>Αν πάρεις καλούς βαθμούς, θα σου πάρω ότι δώρο θέλεις. </a:t>
            </a:r>
          </a:p>
          <a:p>
            <a:pPr>
              <a:buNone/>
            </a:pPr>
            <a:endParaRPr lang="el-GR" b="1" dirty="0">
              <a:solidFill>
                <a:srgbClr val="0070C0"/>
              </a:solidFill>
            </a:endParaRPr>
          </a:p>
          <a:p>
            <a:pPr lvl="0"/>
            <a:r>
              <a:rPr lang="el-GR" dirty="0"/>
              <a:t>Θα συναντήσουν τον Περικλή . Θα ταξιδέψουν στην αρχαία Αθήνα .</a:t>
            </a:r>
          </a:p>
          <a:p>
            <a:pPr>
              <a:buNone/>
            </a:pPr>
            <a:r>
              <a:rPr lang="el-GR" dirty="0" smtClean="0"/>
              <a:t>	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Αν ταξιδέψουν στην αρχαία Αθήνα, θα συναντήσουν τον Περικλή. </a:t>
            </a:r>
            <a:endParaRPr lang="el-GR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l-GR" dirty="0"/>
          </a:p>
          <a:p>
            <a:pPr lvl="0" algn="ctr">
              <a:buNone/>
            </a:pPr>
            <a:r>
              <a:rPr lang="el-GR" b="1" dirty="0" smtClean="0"/>
              <a:t>4. Βρες </a:t>
            </a:r>
            <a:r>
              <a:rPr lang="el-GR" b="1" dirty="0"/>
              <a:t>και γράψε τα αντίθετα των επιρρημάτων </a:t>
            </a:r>
            <a:r>
              <a:rPr lang="el-GR" b="1" dirty="0" smtClean="0"/>
              <a:t>:</a:t>
            </a:r>
          </a:p>
          <a:p>
            <a:pPr lvl="0" algn="ctr">
              <a:buNone/>
            </a:pPr>
            <a:endParaRPr lang="el-GR" dirty="0"/>
          </a:p>
          <a:p>
            <a:pPr>
              <a:buNone/>
            </a:pPr>
            <a:r>
              <a:rPr lang="el-GR" dirty="0" smtClean="0"/>
              <a:t>	πίσω </a:t>
            </a:r>
            <a:r>
              <a:rPr lang="el-GR" dirty="0"/>
              <a:t>: 	</a:t>
            </a:r>
            <a:r>
              <a:rPr lang="el-GR" dirty="0" smtClean="0"/>
              <a:t>	  </a:t>
            </a:r>
            <a:r>
              <a:rPr lang="el-GR" dirty="0"/>
              <a:t>		</a:t>
            </a:r>
            <a:r>
              <a:rPr lang="el-GR" dirty="0" smtClean="0"/>
              <a:t>καλύτερα </a:t>
            </a:r>
            <a:r>
              <a:rPr lang="el-GR" dirty="0"/>
              <a:t>: </a:t>
            </a:r>
            <a:r>
              <a:rPr lang="el-GR" dirty="0" smtClean="0"/>
              <a:t> </a:t>
            </a:r>
            <a:r>
              <a:rPr lang="el-GR" dirty="0"/>
              <a:t>	</a:t>
            </a:r>
          </a:p>
          <a:p>
            <a:pPr>
              <a:buNone/>
            </a:pPr>
            <a:r>
              <a:rPr lang="el-GR" dirty="0" smtClean="0"/>
              <a:t>	προφορικά </a:t>
            </a:r>
            <a:r>
              <a:rPr lang="el-GR" dirty="0"/>
              <a:t>: 		</a:t>
            </a:r>
            <a:r>
              <a:rPr lang="el-GR" dirty="0" smtClean="0"/>
              <a:t>		βόρεια </a:t>
            </a:r>
            <a:r>
              <a:rPr lang="el-GR" dirty="0"/>
              <a:t>: </a:t>
            </a:r>
            <a:r>
              <a:rPr lang="el-GR" dirty="0" smtClean="0"/>
              <a:t>           </a:t>
            </a:r>
            <a:endParaRPr lang="el-GR" dirty="0"/>
          </a:p>
          <a:p>
            <a:pPr>
              <a:buNone/>
            </a:pPr>
            <a:r>
              <a:rPr lang="el-GR" dirty="0" smtClean="0"/>
              <a:t>	αύριο </a:t>
            </a:r>
            <a:r>
              <a:rPr lang="el-GR" dirty="0"/>
              <a:t>: </a:t>
            </a:r>
            <a:r>
              <a:rPr lang="el-GR" dirty="0" smtClean="0"/>
              <a:t> </a:t>
            </a:r>
            <a:r>
              <a:rPr lang="el-GR" dirty="0"/>
              <a:t>			</a:t>
            </a:r>
            <a:r>
              <a:rPr lang="el-GR" dirty="0" smtClean="0"/>
              <a:t>	δυτικά </a:t>
            </a:r>
            <a:r>
              <a:rPr lang="el-GR" dirty="0"/>
              <a:t>: </a:t>
            </a:r>
          </a:p>
          <a:p>
            <a:pPr>
              <a:buNone/>
            </a:pPr>
            <a:r>
              <a:rPr lang="el-GR" dirty="0" smtClean="0"/>
              <a:t>	φανερά </a:t>
            </a:r>
            <a:r>
              <a:rPr lang="el-GR" dirty="0"/>
              <a:t>: </a:t>
            </a:r>
            <a:r>
              <a:rPr lang="el-GR" dirty="0" smtClean="0"/>
              <a:t>  </a:t>
            </a:r>
            <a:r>
              <a:rPr lang="el-GR" dirty="0"/>
              <a:t>		</a:t>
            </a:r>
            <a:r>
              <a:rPr lang="el-GR" dirty="0" smtClean="0"/>
              <a:t>		τότε </a:t>
            </a:r>
            <a:r>
              <a:rPr lang="el-GR" dirty="0"/>
              <a:t>: </a:t>
            </a:r>
            <a:r>
              <a:rPr lang="el-GR" dirty="0" smtClean="0"/>
              <a:t>  </a:t>
            </a:r>
            <a:endParaRPr lang="el-GR" dirty="0"/>
          </a:p>
          <a:p>
            <a:pPr>
              <a:buNone/>
            </a:pPr>
            <a:r>
              <a:rPr lang="el-GR" dirty="0" smtClean="0"/>
              <a:t>	ναι </a:t>
            </a:r>
            <a:r>
              <a:rPr lang="el-GR" dirty="0"/>
              <a:t>: 		</a:t>
            </a:r>
            <a:r>
              <a:rPr lang="el-GR" dirty="0" smtClean="0"/>
              <a:t>			πιθανά</a:t>
            </a:r>
            <a:r>
              <a:rPr lang="el-GR" dirty="0"/>
              <a:t>: 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1355876" y="4725144"/>
            <a:ext cx="133510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μπροστά</a:t>
            </a:r>
            <a:endParaRPr lang="el-GR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073614" y="5085184"/>
            <a:ext cx="11473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γραπτά</a:t>
            </a:r>
            <a:endParaRPr lang="el-GR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1403648" y="5373216"/>
            <a:ext cx="71147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χτες</a:t>
            </a:r>
            <a:endParaRPr lang="el-GR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619672" y="5733256"/>
            <a:ext cx="10573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κρυφά</a:t>
            </a:r>
            <a:endParaRPr lang="el-GR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1115616" y="6093296"/>
            <a:ext cx="5774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όχι</a:t>
            </a:r>
            <a:endParaRPr lang="el-GR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6012160" y="4725144"/>
            <a:ext cx="148534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χειρότερα</a:t>
            </a:r>
            <a:endParaRPr lang="el-GR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5949894" y="5085184"/>
            <a:ext cx="8835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FF"/>
                </a:solidFill>
              </a:rPr>
              <a:t>νότια</a:t>
            </a:r>
            <a:endParaRPr lang="el-GR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5652120" y="5445224"/>
            <a:ext cx="152554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</a:rPr>
              <a:t>ανατολικά</a:t>
            </a:r>
            <a:endParaRPr lang="el-GR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5436096" y="5733256"/>
            <a:ext cx="8686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9999"/>
                </a:solidFill>
              </a:rPr>
              <a:t>τώρα</a:t>
            </a:r>
            <a:endParaRPr lang="el-GR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9999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5667797" y="6093296"/>
            <a:ext cx="130375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απίθανα</a:t>
            </a:r>
            <a:endParaRPr lang="el-GR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260648"/>
            <a:ext cx="8640960" cy="633670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l-GR" sz="2200" b="1" dirty="0" smtClean="0"/>
              <a:t>5. Ξαναγράφω το παρακάτω κείμενο σε μελλοντικούς χρόνους.</a:t>
            </a:r>
            <a:endParaRPr lang="el-GR" sz="2200" dirty="0"/>
          </a:p>
          <a:p>
            <a:pPr>
              <a:buNone/>
            </a:pPr>
            <a:r>
              <a:rPr lang="el-GR" sz="1400" dirty="0" smtClean="0"/>
              <a:t>Μόλις έφτασαν στο βιβλιοπωλείο, ο </a:t>
            </a:r>
            <a:r>
              <a:rPr lang="el-GR" sz="1400" dirty="0" err="1" smtClean="0"/>
              <a:t>Φίσκο</a:t>
            </a:r>
            <a:r>
              <a:rPr lang="el-GR" sz="1400" dirty="0" smtClean="0"/>
              <a:t> και ο </a:t>
            </a:r>
            <a:r>
              <a:rPr lang="el-GR" sz="1400" dirty="0" err="1" smtClean="0"/>
              <a:t>Χάικο</a:t>
            </a:r>
            <a:r>
              <a:rPr lang="el-GR" sz="1400" dirty="0" smtClean="0"/>
              <a:t> σύστησαν τους καινούριους τους φίλους στους δύο βιβλιοπώλες που</a:t>
            </a:r>
          </a:p>
          <a:p>
            <a:pPr>
              <a:buNone/>
            </a:pPr>
            <a:r>
              <a:rPr lang="el-GR" sz="1400" dirty="0" smtClean="0"/>
              <a:t>περίμεναν με αγωνία την εξιστόρηση της περιπέτειάς τους στο Στάδιο. Η αφήγηση έγινε με πολλές λεπτομέρειες αλλά και</a:t>
            </a:r>
          </a:p>
          <a:p>
            <a:pPr>
              <a:buNone/>
            </a:pPr>
            <a:r>
              <a:rPr lang="el-GR" sz="1400" dirty="0" smtClean="0"/>
              <a:t>εικασίες. Όταν τελικά ολοκληρώθηκε, οι δυο φίλοι ένιωθαν αποκαμωμένοι και άδειοι.</a:t>
            </a:r>
          </a:p>
          <a:p>
            <a:pPr>
              <a:buNone/>
            </a:pPr>
            <a:endParaRPr lang="el-GR" sz="1400" dirty="0"/>
          </a:p>
          <a:p>
            <a:pPr>
              <a:buNone/>
            </a:pPr>
            <a:endParaRPr lang="el-GR" sz="1400" dirty="0" smtClean="0"/>
          </a:p>
          <a:p>
            <a:pPr>
              <a:buNone/>
            </a:pPr>
            <a:r>
              <a:rPr lang="el-GR" dirty="0" smtClean="0"/>
              <a:t>Μόλις </a:t>
            </a:r>
            <a:r>
              <a:rPr lang="el-GR" b="1" dirty="0" smtClean="0"/>
              <a:t>θα φτάσουν </a:t>
            </a:r>
            <a:r>
              <a:rPr lang="el-GR" dirty="0" smtClean="0"/>
              <a:t>στο βιβλιοπωλείο, ο </a:t>
            </a:r>
            <a:r>
              <a:rPr lang="el-GR" dirty="0" err="1" smtClean="0"/>
              <a:t>Φίσκο</a:t>
            </a:r>
            <a:r>
              <a:rPr lang="el-GR" dirty="0" smtClean="0"/>
              <a:t> και ο</a:t>
            </a:r>
          </a:p>
          <a:p>
            <a:pPr>
              <a:buNone/>
            </a:pPr>
            <a:r>
              <a:rPr lang="el-GR" dirty="0" err="1" smtClean="0"/>
              <a:t>Χάικο</a:t>
            </a:r>
            <a:r>
              <a:rPr lang="el-GR" dirty="0" smtClean="0"/>
              <a:t> </a:t>
            </a:r>
            <a:r>
              <a:rPr lang="el-GR" b="1" dirty="0" smtClean="0"/>
              <a:t>θα συστήσουν </a:t>
            </a:r>
            <a:r>
              <a:rPr lang="el-GR" dirty="0" smtClean="0"/>
              <a:t>τους καινούριους τους φίλους</a:t>
            </a:r>
          </a:p>
          <a:p>
            <a:pPr>
              <a:buNone/>
            </a:pPr>
            <a:r>
              <a:rPr lang="el-GR" dirty="0" smtClean="0"/>
              <a:t>στους δύο βιβλιοπώλες που </a:t>
            </a:r>
            <a:r>
              <a:rPr lang="el-GR" b="1" dirty="0" smtClean="0"/>
              <a:t>θα περιμένουν </a:t>
            </a:r>
            <a:r>
              <a:rPr lang="el-GR" dirty="0" smtClean="0"/>
              <a:t>με </a:t>
            </a:r>
          </a:p>
          <a:p>
            <a:pPr>
              <a:buNone/>
            </a:pPr>
            <a:r>
              <a:rPr lang="el-GR" dirty="0" smtClean="0"/>
              <a:t>αγωνία την εξιστόρηση της περιπέτειάς τους στο </a:t>
            </a:r>
          </a:p>
          <a:p>
            <a:pPr>
              <a:buNone/>
            </a:pPr>
            <a:r>
              <a:rPr lang="el-GR" dirty="0" smtClean="0"/>
              <a:t>Στάδιο. Η αφήγηση </a:t>
            </a:r>
            <a:r>
              <a:rPr lang="el-GR" b="1" dirty="0" smtClean="0"/>
              <a:t>θα γίνει </a:t>
            </a:r>
            <a:r>
              <a:rPr lang="el-GR" dirty="0" smtClean="0"/>
              <a:t>με πολλές λεπτομέρειες</a:t>
            </a:r>
          </a:p>
          <a:p>
            <a:pPr>
              <a:buNone/>
            </a:pPr>
            <a:r>
              <a:rPr lang="el-GR" dirty="0" smtClean="0"/>
              <a:t>αλλά και εικασίες. Όταν τελικά </a:t>
            </a:r>
            <a:r>
              <a:rPr lang="el-GR" b="1" dirty="0" smtClean="0"/>
              <a:t>θα ολοκληρωθεί</a:t>
            </a:r>
            <a:r>
              <a:rPr lang="el-GR" dirty="0" smtClean="0"/>
              <a:t>, οι </a:t>
            </a:r>
          </a:p>
          <a:p>
            <a:pPr>
              <a:buNone/>
            </a:pPr>
            <a:r>
              <a:rPr lang="el-GR" dirty="0" smtClean="0"/>
              <a:t>δυο φίλοι </a:t>
            </a:r>
            <a:r>
              <a:rPr lang="el-GR" b="1" dirty="0" smtClean="0"/>
              <a:t>θα νιώθουν </a:t>
            </a:r>
            <a:r>
              <a:rPr lang="el-GR" dirty="0" smtClean="0"/>
              <a:t>αποκαμωμένοι και άδειοι.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479</Words>
  <Application>Microsoft Office PowerPoint</Application>
  <PresentationFormat>On-screen Show (4:3)</PresentationFormat>
  <Paragraphs>156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Θέμα του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Menios-Leta</dc:creator>
  <cp:lastModifiedBy>geoachilleos@cytanet.com.cy</cp:lastModifiedBy>
  <cp:revision>16</cp:revision>
  <dcterms:created xsi:type="dcterms:W3CDTF">2013-02-24T06:47:43Z</dcterms:created>
  <dcterms:modified xsi:type="dcterms:W3CDTF">2020-05-08T07:17:33Z</dcterms:modified>
</cp:coreProperties>
</file>