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0" r:id="rId3"/>
    <p:sldId id="289" r:id="rId4"/>
    <p:sldId id="259" r:id="rId5"/>
    <p:sldId id="261" r:id="rId6"/>
    <p:sldId id="258" r:id="rId7"/>
    <p:sldId id="257" r:id="rId8"/>
    <p:sldId id="262" r:id="rId9"/>
    <p:sldId id="263" r:id="rId10"/>
    <p:sldId id="290" r:id="rId11"/>
    <p:sldId id="291" r:id="rId12"/>
    <p:sldId id="264" r:id="rId13"/>
    <p:sldId id="266" r:id="rId14"/>
    <p:sldId id="279" r:id="rId15"/>
    <p:sldId id="265" r:id="rId16"/>
    <p:sldId id="282" r:id="rId17"/>
    <p:sldId id="267" r:id="rId18"/>
    <p:sldId id="280" r:id="rId19"/>
    <p:sldId id="285" r:id="rId20"/>
    <p:sldId id="283" r:id="rId21"/>
    <p:sldId id="288" r:id="rId22"/>
    <p:sldId id="287" r:id="rId23"/>
    <p:sldId id="284" r:id="rId24"/>
    <p:sldId id="272" r:id="rId25"/>
    <p:sldId id="273" r:id="rId26"/>
    <p:sldId id="274" r:id="rId27"/>
    <p:sldId id="268" r:id="rId28"/>
    <p:sldId id="269" r:id="rId29"/>
    <p:sldId id="286" r:id="rId30"/>
    <p:sldId id="271" r:id="rId31"/>
    <p:sldId id="270" r:id="rId32"/>
    <p:sldId id="275" r:id="rId33"/>
    <p:sldId id="276" r:id="rId34"/>
    <p:sldId id="281" r:id="rId35"/>
    <p:sldId id="277" r:id="rId36"/>
    <p:sldId id="278" r:id="rId3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l-GR" sz="240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el-GR" sz="240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el-GR" sz="240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l-G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el-GR" sz="240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l-GR"/>
              </a:p>
            </p:txBody>
          </p:sp>
        </p:grpSp>
      </p:grpSp>
      <p:sp>
        <p:nvSpPr>
          <p:cNvPr id="197643" name="Rectangle 11"/>
          <p:cNvSpPr>
            <a:spLocks noGrp="1" noChangeArrowheads="1"/>
          </p:cNvSpPr>
          <p:nvPr>
            <p:ph type="ctrTitle"/>
          </p:nvPr>
        </p:nvSpPr>
        <p:spPr>
          <a:xfrm>
            <a:off x="2057400" y="1143000"/>
            <a:ext cx="6629400" cy="2209800"/>
          </a:xfrm>
        </p:spPr>
        <p:txBody>
          <a:bodyPr/>
          <a:lstStyle>
            <a:lvl1pPr>
              <a:defRPr sz="4800"/>
            </a:lvl1pPr>
          </a:lstStyle>
          <a:p>
            <a:r>
              <a:rPr lang="el-GR"/>
              <a:t>Click to edit Master title style</a:t>
            </a:r>
          </a:p>
        </p:txBody>
      </p:sp>
      <p:sp>
        <p:nvSpPr>
          <p:cNvPr id="19764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l-GR"/>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l-G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l-GR"/>
          </a:p>
        </p:txBody>
      </p:sp>
      <p:sp>
        <p:nvSpPr>
          <p:cNvPr id="15" name="Rectangle 15"/>
          <p:cNvSpPr>
            <a:spLocks noGrp="1" noChangeArrowheads="1"/>
          </p:cNvSpPr>
          <p:nvPr>
            <p:ph type="sldNum" sz="quarter" idx="12"/>
          </p:nvPr>
        </p:nvSpPr>
        <p:spPr/>
        <p:txBody>
          <a:bodyPr/>
          <a:lstStyle>
            <a:lvl1pPr>
              <a:defRPr/>
            </a:lvl1pPr>
          </a:lstStyle>
          <a:p>
            <a:pPr>
              <a:defRPr/>
            </a:pPr>
            <a:fld id="{B32531F7-CF98-4BD7-9F9A-B5095F36AB4F}" type="slidenum">
              <a:rPr lang="el-GR"/>
              <a:pPr>
                <a:defRPr/>
              </a:pPr>
              <a:t>‹#›</a:t>
            </a:fld>
            <a:endParaRPr lang="el-GR"/>
          </a:p>
        </p:txBody>
      </p:sp>
    </p:spTree>
    <p:extLst>
      <p:ext uri="{BB962C8B-B14F-4D97-AF65-F5344CB8AC3E}">
        <p14:creationId xmlns:p14="http://schemas.microsoft.com/office/powerpoint/2010/main" val="3436513019"/>
      </p:ext>
    </p:extLst>
  </p:cSld>
  <p:clrMapOvr>
    <a:masterClrMapping/>
  </p:clrMapOvr>
  <p:transition>
    <p:cover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9"/>
          <p:cNvSpPr>
            <a:spLocks noGrp="1" noChangeArrowheads="1"/>
          </p:cNvSpPr>
          <p:nvPr>
            <p:ph type="dt" sz="half" idx="10"/>
          </p:nvPr>
        </p:nvSpPr>
        <p:spPr>
          <a:ln/>
        </p:spPr>
        <p:txBody>
          <a:bodyPr/>
          <a:lstStyle>
            <a:lvl1pPr>
              <a:defRPr/>
            </a:lvl1pPr>
          </a:lstStyle>
          <a:p>
            <a:pPr>
              <a:defRPr/>
            </a:pPr>
            <a:endParaRPr lang="el-GR"/>
          </a:p>
        </p:txBody>
      </p:sp>
      <p:sp>
        <p:nvSpPr>
          <p:cNvPr id="5" name="Rectangle 10"/>
          <p:cNvSpPr>
            <a:spLocks noGrp="1" noChangeArrowheads="1"/>
          </p:cNvSpPr>
          <p:nvPr>
            <p:ph type="ftr" sz="quarter" idx="11"/>
          </p:nvPr>
        </p:nvSpPr>
        <p:spPr>
          <a:ln/>
        </p:spPr>
        <p:txBody>
          <a:bodyPr/>
          <a:lstStyle>
            <a:lvl1pPr>
              <a:defRPr/>
            </a:lvl1pPr>
          </a:lstStyle>
          <a:p>
            <a:pPr>
              <a:defRPr/>
            </a:pPr>
            <a:endParaRPr lang="el-GR"/>
          </a:p>
        </p:txBody>
      </p:sp>
      <p:sp>
        <p:nvSpPr>
          <p:cNvPr id="6" name="Rectangle 11"/>
          <p:cNvSpPr>
            <a:spLocks noGrp="1" noChangeArrowheads="1"/>
          </p:cNvSpPr>
          <p:nvPr>
            <p:ph type="sldNum" sz="quarter" idx="12"/>
          </p:nvPr>
        </p:nvSpPr>
        <p:spPr>
          <a:ln/>
        </p:spPr>
        <p:txBody>
          <a:bodyPr/>
          <a:lstStyle>
            <a:lvl1pPr>
              <a:defRPr/>
            </a:lvl1pPr>
          </a:lstStyle>
          <a:p>
            <a:pPr>
              <a:defRPr/>
            </a:pPr>
            <a:fld id="{72852A3A-D90C-4683-8B43-B081C59F78EE}" type="slidenum">
              <a:rPr lang="el-GR"/>
              <a:pPr>
                <a:defRPr/>
              </a:pPr>
              <a:t>‹#›</a:t>
            </a:fld>
            <a:endParaRPr lang="el-GR"/>
          </a:p>
        </p:txBody>
      </p:sp>
    </p:spTree>
    <p:extLst>
      <p:ext uri="{BB962C8B-B14F-4D97-AF65-F5344CB8AC3E}">
        <p14:creationId xmlns:p14="http://schemas.microsoft.com/office/powerpoint/2010/main" val="615725035"/>
      </p:ext>
    </p:extLst>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43700" y="277813"/>
            <a:ext cx="194310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914400" y="277813"/>
            <a:ext cx="56769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9"/>
          <p:cNvSpPr>
            <a:spLocks noGrp="1" noChangeArrowheads="1"/>
          </p:cNvSpPr>
          <p:nvPr>
            <p:ph type="dt" sz="half" idx="10"/>
          </p:nvPr>
        </p:nvSpPr>
        <p:spPr>
          <a:ln/>
        </p:spPr>
        <p:txBody>
          <a:bodyPr/>
          <a:lstStyle>
            <a:lvl1pPr>
              <a:defRPr/>
            </a:lvl1pPr>
          </a:lstStyle>
          <a:p>
            <a:pPr>
              <a:defRPr/>
            </a:pPr>
            <a:endParaRPr lang="el-GR"/>
          </a:p>
        </p:txBody>
      </p:sp>
      <p:sp>
        <p:nvSpPr>
          <p:cNvPr id="5" name="Rectangle 10"/>
          <p:cNvSpPr>
            <a:spLocks noGrp="1" noChangeArrowheads="1"/>
          </p:cNvSpPr>
          <p:nvPr>
            <p:ph type="ftr" sz="quarter" idx="11"/>
          </p:nvPr>
        </p:nvSpPr>
        <p:spPr>
          <a:ln/>
        </p:spPr>
        <p:txBody>
          <a:bodyPr/>
          <a:lstStyle>
            <a:lvl1pPr>
              <a:defRPr/>
            </a:lvl1pPr>
          </a:lstStyle>
          <a:p>
            <a:pPr>
              <a:defRPr/>
            </a:pPr>
            <a:endParaRPr lang="el-GR"/>
          </a:p>
        </p:txBody>
      </p:sp>
      <p:sp>
        <p:nvSpPr>
          <p:cNvPr id="6" name="Rectangle 11"/>
          <p:cNvSpPr>
            <a:spLocks noGrp="1" noChangeArrowheads="1"/>
          </p:cNvSpPr>
          <p:nvPr>
            <p:ph type="sldNum" sz="quarter" idx="12"/>
          </p:nvPr>
        </p:nvSpPr>
        <p:spPr>
          <a:ln/>
        </p:spPr>
        <p:txBody>
          <a:bodyPr/>
          <a:lstStyle>
            <a:lvl1pPr>
              <a:defRPr/>
            </a:lvl1pPr>
          </a:lstStyle>
          <a:p>
            <a:pPr>
              <a:defRPr/>
            </a:pPr>
            <a:fld id="{20BD6618-ACC6-43C3-83A8-E5849E2094D6}" type="slidenum">
              <a:rPr lang="el-GR"/>
              <a:pPr>
                <a:defRPr/>
              </a:pPr>
              <a:t>‹#›</a:t>
            </a:fld>
            <a:endParaRPr lang="el-GR"/>
          </a:p>
        </p:txBody>
      </p:sp>
    </p:spTree>
    <p:extLst>
      <p:ext uri="{BB962C8B-B14F-4D97-AF65-F5344CB8AC3E}">
        <p14:creationId xmlns:p14="http://schemas.microsoft.com/office/powerpoint/2010/main" val="3464431676"/>
      </p:ext>
    </p:extLst>
  </p:cSld>
  <p:clrMapOvr>
    <a:masterClrMapping/>
  </p:clrMapOvr>
  <p:transition>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Τίτλος και 2 Αντικείμενα επάνω από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7813"/>
            <a:ext cx="77724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914400" y="1600200"/>
            <a:ext cx="3810000" cy="2189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876800" y="1600200"/>
            <a:ext cx="3810000" cy="2189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half" idx="3"/>
          </p:nvPr>
        </p:nvSpPr>
        <p:spPr>
          <a:xfrm>
            <a:off x="914400" y="3941763"/>
            <a:ext cx="7772400" cy="21891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9"/>
          <p:cNvSpPr>
            <a:spLocks noGrp="1" noChangeArrowheads="1"/>
          </p:cNvSpPr>
          <p:nvPr>
            <p:ph type="dt" sz="half" idx="10"/>
          </p:nvPr>
        </p:nvSpPr>
        <p:spPr>
          <a:ln/>
        </p:spPr>
        <p:txBody>
          <a:bodyPr/>
          <a:lstStyle>
            <a:lvl1pPr>
              <a:defRPr/>
            </a:lvl1pPr>
          </a:lstStyle>
          <a:p>
            <a:pPr>
              <a:defRPr/>
            </a:pPr>
            <a:endParaRPr lang="el-GR"/>
          </a:p>
        </p:txBody>
      </p:sp>
      <p:sp>
        <p:nvSpPr>
          <p:cNvPr id="7" name="Rectangle 10"/>
          <p:cNvSpPr>
            <a:spLocks noGrp="1" noChangeArrowheads="1"/>
          </p:cNvSpPr>
          <p:nvPr>
            <p:ph type="ftr" sz="quarter" idx="11"/>
          </p:nvPr>
        </p:nvSpPr>
        <p:spPr>
          <a:ln/>
        </p:spPr>
        <p:txBody>
          <a:bodyPr/>
          <a:lstStyle>
            <a:lvl1pPr>
              <a:defRPr/>
            </a:lvl1pPr>
          </a:lstStyle>
          <a:p>
            <a:pPr>
              <a:defRPr/>
            </a:pPr>
            <a:endParaRPr lang="el-GR"/>
          </a:p>
        </p:txBody>
      </p:sp>
      <p:sp>
        <p:nvSpPr>
          <p:cNvPr id="8" name="Rectangle 11"/>
          <p:cNvSpPr>
            <a:spLocks noGrp="1" noChangeArrowheads="1"/>
          </p:cNvSpPr>
          <p:nvPr>
            <p:ph type="sldNum" sz="quarter" idx="12"/>
          </p:nvPr>
        </p:nvSpPr>
        <p:spPr>
          <a:ln/>
        </p:spPr>
        <p:txBody>
          <a:bodyPr/>
          <a:lstStyle>
            <a:lvl1pPr>
              <a:defRPr/>
            </a:lvl1pPr>
          </a:lstStyle>
          <a:p>
            <a:pPr>
              <a:defRPr/>
            </a:pPr>
            <a:fld id="{435275C6-7080-46E5-ABC9-8F8EF88536AA}" type="slidenum">
              <a:rPr lang="el-GR"/>
              <a:pPr>
                <a:defRPr/>
              </a:pPr>
              <a:t>‹#›</a:t>
            </a:fld>
            <a:endParaRPr lang="el-GR"/>
          </a:p>
        </p:txBody>
      </p:sp>
    </p:spTree>
    <p:extLst>
      <p:ext uri="{BB962C8B-B14F-4D97-AF65-F5344CB8AC3E}">
        <p14:creationId xmlns:p14="http://schemas.microsoft.com/office/powerpoint/2010/main" val="476901480"/>
      </p:ext>
    </p:extLst>
  </p:cSld>
  <p:clrMapOvr>
    <a:masterClrMapping/>
  </p:clrMapOvr>
  <p:transition>
    <p:cover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7813"/>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914400" y="1600200"/>
            <a:ext cx="38100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876800" y="1600200"/>
            <a:ext cx="3810000" cy="2189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876800" y="3941763"/>
            <a:ext cx="3810000" cy="21891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9"/>
          <p:cNvSpPr>
            <a:spLocks noGrp="1" noChangeArrowheads="1"/>
          </p:cNvSpPr>
          <p:nvPr>
            <p:ph type="dt" sz="half" idx="10"/>
          </p:nvPr>
        </p:nvSpPr>
        <p:spPr>
          <a:ln/>
        </p:spPr>
        <p:txBody>
          <a:bodyPr/>
          <a:lstStyle>
            <a:lvl1pPr>
              <a:defRPr/>
            </a:lvl1pPr>
          </a:lstStyle>
          <a:p>
            <a:pPr>
              <a:defRPr/>
            </a:pPr>
            <a:endParaRPr lang="el-GR"/>
          </a:p>
        </p:txBody>
      </p:sp>
      <p:sp>
        <p:nvSpPr>
          <p:cNvPr id="7" name="Rectangle 10"/>
          <p:cNvSpPr>
            <a:spLocks noGrp="1" noChangeArrowheads="1"/>
          </p:cNvSpPr>
          <p:nvPr>
            <p:ph type="ftr" sz="quarter" idx="11"/>
          </p:nvPr>
        </p:nvSpPr>
        <p:spPr>
          <a:ln/>
        </p:spPr>
        <p:txBody>
          <a:bodyPr/>
          <a:lstStyle>
            <a:lvl1pPr>
              <a:defRPr/>
            </a:lvl1pPr>
          </a:lstStyle>
          <a:p>
            <a:pPr>
              <a:defRPr/>
            </a:pPr>
            <a:endParaRPr lang="el-GR"/>
          </a:p>
        </p:txBody>
      </p:sp>
      <p:sp>
        <p:nvSpPr>
          <p:cNvPr id="8" name="Rectangle 11"/>
          <p:cNvSpPr>
            <a:spLocks noGrp="1" noChangeArrowheads="1"/>
          </p:cNvSpPr>
          <p:nvPr>
            <p:ph type="sldNum" sz="quarter" idx="12"/>
          </p:nvPr>
        </p:nvSpPr>
        <p:spPr>
          <a:ln/>
        </p:spPr>
        <p:txBody>
          <a:bodyPr/>
          <a:lstStyle>
            <a:lvl1pPr>
              <a:defRPr/>
            </a:lvl1pPr>
          </a:lstStyle>
          <a:p>
            <a:pPr>
              <a:defRPr/>
            </a:pPr>
            <a:fld id="{638699E5-CF87-46F8-84E4-752FCC7FD76C}" type="slidenum">
              <a:rPr lang="el-GR"/>
              <a:pPr>
                <a:defRPr/>
              </a:pPr>
              <a:t>‹#›</a:t>
            </a:fld>
            <a:endParaRPr lang="el-GR"/>
          </a:p>
        </p:txBody>
      </p:sp>
    </p:spTree>
    <p:extLst>
      <p:ext uri="{BB962C8B-B14F-4D97-AF65-F5344CB8AC3E}">
        <p14:creationId xmlns:p14="http://schemas.microsoft.com/office/powerpoint/2010/main" val="2696552658"/>
      </p:ext>
    </p:extLst>
  </p:cSld>
  <p:clrMapOvr>
    <a:masterClrMapping/>
  </p:clrMapOvr>
  <p:transition>
    <p:cover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7813"/>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914400" y="1600200"/>
            <a:ext cx="38100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876800" y="1600200"/>
            <a:ext cx="38100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9"/>
          <p:cNvSpPr>
            <a:spLocks noGrp="1" noChangeArrowheads="1"/>
          </p:cNvSpPr>
          <p:nvPr>
            <p:ph type="dt" sz="half" idx="10"/>
          </p:nvPr>
        </p:nvSpPr>
        <p:spPr>
          <a:ln/>
        </p:spPr>
        <p:txBody>
          <a:bodyPr/>
          <a:lstStyle>
            <a:lvl1pPr>
              <a:defRPr/>
            </a:lvl1pPr>
          </a:lstStyle>
          <a:p>
            <a:pPr>
              <a:defRPr/>
            </a:pPr>
            <a:endParaRPr lang="el-GR"/>
          </a:p>
        </p:txBody>
      </p:sp>
      <p:sp>
        <p:nvSpPr>
          <p:cNvPr id="6" name="Rectangle 10"/>
          <p:cNvSpPr>
            <a:spLocks noGrp="1" noChangeArrowheads="1"/>
          </p:cNvSpPr>
          <p:nvPr>
            <p:ph type="ftr" sz="quarter" idx="11"/>
          </p:nvPr>
        </p:nvSpPr>
        <p:spPr>
          <a:ln/>
        </p:spPr>
        <p:txBody>
          <a:bodyPr/>
          <a:lstStyle>
            <a:lvl1pPr>
              <a:defRPr/>
            </a:lvl1pPr>
          </a:lstStyle>
          <a:p>
            <a:pPr>
              <a:defRPr/>
            </a:pPr>
            <a:endParaRPr lang="el-GR"/>
          </a:p>
        </p:txBody>
      </p:sp>
      <p:sp>
        <p:nvSpPr>
          <p:cNvPr id="7" name="Rectangle 11"/>
          <p:cNvSpPr>
            <a:spLocks noGrp="1" noChangeArrowheads="1"/>
          </p:cNvSpPr>
          <p:nvPr>
            <p:ph type="sldNum" sz="quarter" idx="12"/>
          </p:nvPr>
        </p:nvSpPr>
        <p:spPr>
          <a:ln/>
        </p:spPr>
        <p:txBody>
          <a:bodyPr/>
          <a:lstStyle>
            <a:lvl1pPr>
              <a:defRPr/>
            </a:lvl1pPr>
          </a:lstStyle>
          <a:p>
            <a:pPr>
              <a:defRPr/>
            </a:pPr>
            <a:fld id="{507673BE-9BC5-4DFA-BED3-F41FBA3F9A11}" type="slidenum">
              <a:rPr lang="el-GR"/>
              <a:pPr>
                <a:defRPr/>
              </a:pPr>
              <a:t>‹#›</a:t>
            </a:fld>
            <a:endParaRPr lang="el-GR"/>
          </a:p>
        </p:txBody>
      </p:sp>
    </p:spTree>
    <p:extLst>
      <p:ext uri="{BB962C8B-B14F-4D97-AF65-F5344CB8AC3E}">
        <p14:creationId xmlns:p14="http://schemas.microsoft.com/office/powerpoint/2010/main" val="3769063551"/>
      </p:ext>
    </p:extLst>
  </p:cSld>
  <p:clrMapOvr>
    <a:masterClrMapping/>
  </p:clrMapOvr>
  <p:transition>
    <p:cover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Τίτλος και Αντικείμενο επάνω από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7813"/>
            <a:ext cx="77724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914400" y="1600200"/>
            <a:ext cx="7772400" cy="2189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914400" y="3941763"/>
            <a:ext cx="7772400" cy="21891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9"/>
          <p:cNvSpPr>
            <a:spLocks noGrp="1" noChangeArrowheads="1"/>
          </p:cNvSpPr>
          <p:nvPr>
            <p:ph type="dt" sz="half" idx="10"/>
          </p:nvPr>
        </p:nvSpPr>
        <p:spPr>
          <a:ln/>
        </p:spPr>
        <p:txBody>
          <a:bodyPr/>
          <a:lstStyle>
            <a:lvl1pPr>
              <a:defRPr/>
            </a:lvl1pPr>
          </a:lstStyle>
          <a:p>
            <a:pPr>
              <a:defRPr/>
            </a:pPr>
            <a:endParaRPr lang="el-GR"/>
          </a:p>
        </p:txBody>
      </p:sp>
      <p:sp>
        <p:nvSpPr>
          <p:cNvPr id="6" name="Rectangle 10"/>
          <p:cNvSpPr>
            <a:spLocks noGrp="1" noChangeArrowheads="1"/>
          </p:cNvSpPr>
          <p:nvPr>
            <p:ph type="ftr" sz="quarter" idx="11"/>
          </p:nvPr>
        </p:nvSpPr>
        <p:spPr>
          <a:ln/>
        </p:spPr>
        <p:txBody>
          <a:bodyPr/>
          <a:lstStyle>
            <a:lvl1pPr>
              <a:defRPr/>
            </a:lvl1pPr>
          </a:lstStyle>
          <a:p>
            <a:pPr>
              <a:defRPr/>
            </a:pPr>
            <a:endParaRPr lang="el-GR"/>
          </a:p>
        </p:txBody>
      </p:sp>
      <p:sp>
        <p:nvSpPr>
          <p:cNvPr id="7" name="Rectangle 11"/>
          <p:cNvSpPr>
            <a:spLocks noGrp="1" noChangeArrowheads="1"/>
          </p:cNvSpPr>
          <p:nvPr>
            <p:ph type="sldNum" sz="quarter" idx="12"/>
          </p:nvPr>
        </p:nvSpPr>
        <p:spPr>
          <a:ln/>
        </p:spPr>
        <p:txBody>
          <a:bodyPr/>
          <a:lstStyle>
            <a:lvl1pPr>
              <a:defRPr/>
            </a:lvl1pPr>
          </a:lstStyle>
          <a:p>
            <a:pPr>
              <a:defRPr/>
            </a:pPr>
            <a:fld id="{EB45D396-8DA9-41B7-9B08-36D889FB8870}" type="slidenum">
              <a:rPr lang="el-GR"/>
              <a:pPr>
                <a:defRPr/>
              </a:pPr>
              <a:t>‹#›</a:t>
            </a:fld>
            <a:endParaRPr lang="el-GR"/>
          </a:p>
        </p:txBody>
      </p:sp>
    </p:spTree>
    <p:extLst>
      <p:ext uri="{BB962C8B-B14F-4D97-AF65-F5344CB8AC3E}">
        <p14:creationId xmlns:p14="http://schemas.microsoft.com/office/powerpoint/2010/main" val="3988922250"/>
      </p:ext>
    </p:extLst>
  </p:cSld>
  <p:clrMapOvr>
    <a:masterClrMapping/>
  </p:clrMapOvr>
  <p:transition>
    <p:cover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7813"/>
            <a:ext cx="77724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914400" y="1600200"/>
            <a:ext cx="38100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876800" y="1600200"/>
            <a:ext cx="38100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9"/>
          <p:cNvSpPr>
            <a:spLocks noGrp="1" noChangeArrowheads="1"/>
          </p:cNvSpPr>
          <p:nvPr>
            <p:ph type="dt" sz="half" idx="10"/>
          </p:nvPr>
        </p:nvSpPr>
        <p:spPr>
          <a:ln/>
        </p:spPr>
        <p:txBody>
          <a:bodyPr/>
          <a:lstStyle>
            <a:lvl1pPr>
              <a:defRPr/>
            </a:lvl1pPr>
          </a:lstStyle>
          <a:p>
            <a:pPr>
              <a:defRPr/>
            </a:pPr>
            <a:endParaRPr lang="el-GR"/>
          </a:p>
        </p:txBody>
      </p:sp>
      <p:sp>
        <p:nvSpPr>
          <p:cNvPr id="6" name="Rectangle 10"/>
          <p:cNvSpPr>
            <a:spLocks noGrp="1" noChangeArrowheads="1"/>
          </p:cNvSpPr>
          <p:nvPr>
            <p:ph type="ftr" sz="quarter" idx="11"/>
          </p:nvPr>
        </p:nvSpPr>
        <p:spPr>
          <a:ln/>
        </p:spPr>
        <p:txBody>
          <a:bodyPr/>
          <a:lstStyle>
            <a:lvl1pPr>
              <a:defRPr/>
            </a:lvl1pPr>
          </a:lstStyle>
          <a:p>
            <a:pPr>
              <a:defRPr/>
            </a:pPr>
            <a:endParaRPr lang="el-GR"/>
          </a:p>
        </p:txBody>
      </p:sp>
      <p:sp>
        <p:nvSpPr>
          <p:cNvPr id="7" name="Rectangle 11"/>
          <p:cNvSpPr>
            <a:spLocks noGrp="1" noChangeArrowheads="1"/>
          </p:cNvSpPr>
          <p:nvPr>
            <p:ph type="sldNum" sz="quarter" idx="12"/>
          </p:nvPr>
        </p:nvSpPr>
        <p:spPr>
          <a:ln/>
        </p:spPr>
        <p:txBody>
          <a:bodyPr/>
          <a:lstStyle>
            <a:lvl1pPr>
              <a:defRPr/>
            </a:lvl1pPr>
          </a:lstStyle>
          <a:p>
            <a:pPr>
              <a:defRPr/>
            </a:pPr>
            <a:fld id="{353BA1ED-A30F-4CBB-9BAC-F1A9F0D75EB8}" type="slidenum">
              <a:rPr lang="el-GR"/>
              <a:pPr>
                <a:defRPr/>
              </a:pPr>
              <a:t>‹#›</a:t>
            </a:fld>
            <a:endParaRPr lang="el-GR"/>
          </a:p>
        </p:txBody>
      </p:sp>
    </p:spTree>
    <p:extLst>
      <p:ext uri="{BB962C8B-B14F-4D97-AF65-F5344CB8AC3E}">
        <p14:creationId xmlns:p14="http://schemas.microsoft.com/office/powerpoint/2010/main" val="3630063697"/>
      </p:ext>
    </p:extLst>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9"/>
          <p:cNvSpPr>
            <a:spLocks noGrp="1" noChangeArrowheads="1"/>
          </p:cNvSpPr>
          <p:nvPr>
            <p:ph type="dt" sz="half" idx="10"/>
          </p:nvPr>
        </p:nvSpPr>
        <p:spPr>
          <a:ln/>
        </p:spPr>
        <p:txBody>
          <a:bodyPr/>
          <a:lstStyle>
            <a:lvl1pPr>
              <a:defRPr/>
            </a:lvl1pPr>
          </a:lstStyle>
          <a:p>
            <a:pPr>
              <a:defRPr/>
            </a:pPr>
            <a:endParaRPr lang="el-GR"/>
          </a:p>
        </p:txBody>
      </p:sp>
      <p:sp>
        <p:nvSpPr>
          <p:cNvPr id="5" name="Rectangle 10"/>
          <p:cNvSpPr>
            <a:spLocks noGrp="1" noChangeArrowheads="1"/>
          </p:cNvSpPr>
          <p:nvPr>
            <p:ph type="ftr" sz="quarter" idx="11"/>
          </p:nvPr>
        </p:nvSpPr>
        <p:spPr>
          <a:ln/>
        </p:spPr>
        <p:txBody>
          <a:bodyPr/>
          <a:lstStyle>
            <a:lvl1pPr>
              <a:defRPr/>
            </a:lvl1pPr>
          </a:lstStyle>
          <a:p>
            <a:pPr>
              <a:defRPr/>
            </a:pPr>
            <a:endParaRPr lang="el-GR"/>
          </a:p>
        </p:txBody>
      </p:sp>
      <p:sp>
        <p:nvSpPr>
          <p:cNvPr id="6" name="Rectangle 11"/>
          <p:cNvSpPr>
            <a:spLocks noGrp="1" noChangeArrowheads="1"/>
          </p:cNvSpPr>
          <p:nvPr>
            <p:ph type="sldNum" sz="quarter" idx="12"/>
          </p:nvPr>
        </p:nvSpPr>
        <p:spPr>
          <a:ln/>
        </p:spPr>
        <p:txBody>
          <a:bodyPr/>
          <a:lstStyle>
            <a:lvl1pPr>
              <a:defRPr/>
            </a:lvl1pPr>
          </a:lstStyle>
          <a:p>
            <a:pPr>
              <a:defRPr/>
            </a:pPr>
            <a:fld id="{CABC1197-4886-4141-B27B-CEE7FC8C2E4B}" type="slidenum">
              <a:rPr lang="el-GR"/>
              <a:pPr>
                <a:defRPr/>
              </a:pPr>
              <a:t>‹#›</a:t>
            </a:fld>
            <a:endParaRPr lang="el-GR"/>
          </a:p>
        </p:txBody>
      </p:sp>
    </p:spTree>
    <p:extLst>
      <p:ext uri="{BB962C8B-B14F-4D97-AF65-F5344CB8AC3E}">
        <p14:creationId xmlns:p14="http://schemas.microsoft.com/office/powerpoint/2010/main" val="3656177106"/>
      </p:ext>
    </p:extLst>
  </p:cSld>
  <p:clrMapOvr>
    <a:masterClrMapping/>
  </p:clrMapOvr>
  <p:transition>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9"/>
          <p:cNvSpPr>
            <a:spLocks noGrp="1" noChangeArrowheads="1"/>
          </p:cNvSpPr>
          <p:nvPr>
            <p:ph type="dt" sz="half" idx="10"/>
          </p:nvPr>
        </p:nvSpPr>
        <p:spPr>
          <a:ln/>
        </p:spPr>
        <p:txBody>
          <a:bodyPr/>
          <a:lstStyle>
            <a:lvl1pPr>
              <a:defRPr/>
            </a:lvl1pPr>
          </a:lstStyle>
          <a:p>
            <a:pPr>
              <a:defRPr/>
            </a:pPr>
            <a:endParaRPr lang="el-GR"/>
          </a:p>
        </p:txBody>
      </p:sp>
      <p:sp>
        <p:nvSpPr>
          <p:cNvPr id="5" name="Rectangle 10"/>
          <p:cNvSpPr>
            <a:spLocks noGrp="1" noChangeArrowheads="1"/>
          </p:cNvSpPr>
          <p:nvPr>
            <p:ph type="ftr" sz="quarter" idx="11"/>
          </p:nvPr>
        </p:nvSpPr>
        <p:spPr>
          <a:ln/>
        </p:spPr>
        <p:txBody>
          <a:bodyPr/>
          <a:lstStyle>
            <a:lvl1pPr>
              <a:defRPr/>
            </a:lvl1pPr>
          </a:lstStyle>
          <a:p>
            <a:pPr>
              <a:defRPr/>
            </a:pPr>
            <a:endParaRPr lang="el-GR"/>
          </a:p>
        </p:txBody>
      </p:sp>
      <p:sp>
        <p:nvSpPr>
          <p:cNvPr id="6" name="Rectangle 11"/>
          <p:cNvSpPr>
            <a:spLocks noGrp="1" noChangeArrowheads="1"/>
          </p:cNvSpPr>
          <p:nvPr>
            <p:ph type="sldNum" sz="quarter" idx="12"/>
          </p:nvPr>
        </p:nvSpPr>
        <p:spPr>
          <a:ln/>
        </p:spPr>
        <p:txBody>
          <a:bodyPr/>
          <a:lstStyle>
            <a:lvl1pPr>
              <a:defRPr/>
            </a:lvl1pPr>
          </a:lstStyle>
          <a:p>
            <a:pPr>
              <a:defRPr/>
            </a:pPr>
            <a:fld id="{CAC13644-131D-4A57-BEA9-3980C749B740}" type="slidenum">
              <a:rPr lang="el-GR"/>
              <a:pPr>
                <a:defRPr/>
              </a:pPr>
              <a:t>‹#›</a:t>
            </a:fld>
            <a:endParaRPr lang="el-GR"/>
          </a:p>
        </p:txBody>
      </p:sp>
    </p:spTree>
    <p:extLst>
      <p:ext uri="{BB962C8B-B14F-4D97-AF65-F5344CB8AC3E}">
        <p14:creationId xmlns:p14="http://schemas.microsoft.com/office/powerpoint/2010/main" val="215080676"/>
      </p:ext>
    </p:extLst>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9"/>
          <p:cNvSpPr>
            <a:spLocks noGrp="1" noChangeArrowheads="1"/>
          </p:cNvSpPr>
          <p:nvPr>
            <p:ph type="dt" sz="half" idx="10"/>
          </p:nvPr>
        </p:nvSpPr>
        <p:spPr>
          <a:ln/>
        </p:spPr>
        <p:txBody>
          <a:bodyPr/>
          <a:lstStyle>
            <a:lvl1pPr>
              <a:defRPr/>
            </a:lvl1pPr>
          </a:lstStyle>
          <a:p>
            <a:pPr>
              <a:defRPr/>
            </a:pPr>
            <a:endParaRPr lang="el-GR"/>
          </a:p>
        </p:txBody>
      </p:sp>
      <p:sp>
        <p:nvSpPr>
          <p:cNvPr id="6" name="Rectangle 10"/>
          <p:cNvSpPr>
            <a:spLocks noGrp="1" noChangeArrowheads="1"/>
          </p:cNvSpPr>
          <p:nvPr>
            <p:ph type="ftr" sz="quarter" idx="11"/>
          </p:nvPr>
        </p:nvSpPr>
        <p:spPr>
          <a:ln/>
        </p:spPr>
        <p:txBody>
          <a:bodyPr/>
          <a:lstStyle>
            <a:lvl1pPr>
              <a:defRPr/>
            </a:lvl1pPr>
          </a:lstStyle>
          <a:p>
            <a:pPr>
              <a:defRPr/>
            </a:pPr>
            <a:endParaRPr lang="el-GR"/>
          </a:p>
        </p:txBody>
      </p:sp>
      <p:sp>
        <p:nvSpPr>
          <p:cNvPr id="7" name="Rectangle 11"/>
          <p:cNvSpPr>
            <a:spLocks noGrp="1" noChangeArrowheads="1"/>
          </p:cNvSpPr>
          <p:nvPr>
            <p:ph type="sldNum" sz="quarter" idx="12"/>
          </p:nvPr>
        </p:nvSpPr>
        <p:spPr>
          <a:ln/>
        </p:spPr>
        <p:txBody>
          <a:bodyPr/>
          <a:lstStyle>
            <a:lvl1pPr>
              <a:defRPr/>
            </a:lvl1pPr>
          </a:lstStyle>
          <a:p>
            <a:pPr>
              <a:defRPr/>
            </a:pPr>
            <a:fld id="{ECF1286A-9B19-4BDD-84D9-F8ECFF610532}" type="slidenum">
              <a:rPr lang="el-GR"/>
              <a:pPr>
                <a:defRPr/>
              </a:pPr>
              <a:t>‹#›</a:t>
            </a:fld>
            <a:endParaRPr lang="el-GR"/>
          </a:p>
        </p:txBody>
      </p:sp>
    </p:spTree>
    <p:extLst>
      <p:ext uri="{BB962C8B-B14F-4D97-AF65-F5344CB8AC3E}">
        <p14:creationId xmlns:p14="http://schemas.microsoft.com/office/powerpoint/2010/main" val="167166011"/>
      </p:ext>
    </p:extLst>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9"/>
          <p:cNvSpPr>
            <a:spLocks noGrp="1" noChangeArrowheads="1"/>
          </p:cNvSpPr>
          <p:nvPr>
            <p:ph type="dt" sz="half" idx="10"/>
          </p:nvPr>
        </p:nvSpPr>
        <p:spPr>
          <a:ln/>
        </p:spPr>
        <p:txBody>
          <a:bodyPr/>
          <a:lstStyle>
            <a:lvl1pPr>
              <a:defRPr/>
            </a:lvl1pPr>
          </a:lstStyle>
          <a:p>
            <a:pPr>
              <a:defRPr/>
            </a:pPr>
            <a:endParaRPr lang="el-GR"/>
          </a:p>
        </p:txBody>
      </p:sp>
      <p:sp>
        <p:nvSpPr>
          <p:cNvPr id="8" name="Rectangle 10"/>
          <p:cNvSpPr>
            <a:spLocks noGrp="1" noChangeArrowheads="1"/>
          </p:cNvSpPr>
          <p:nvPr>
            <p:ph type="ftr" sz="quarter" idx="11"/>
          </p:nvPr>
        </p:nvSpPr>
        <p:spPr>
          <a:ln/>
        </p:spPr>
        <p:txBody>
          <a:bodyPr/>
          <a:lstStyle>
            <a:lvl1pPr>
              <a:defRPr/>
            </a:lvl1pPr>
          </a:lstStyle>
          <a:p>
            <a:pPr>
              <a:defRPr/>
            </a:pPr>
            <a:endParaRPr lang="el-GR"/>
          </a:p>
        </p:txBody>
      </p:sp>
      <p:sp>
        <p:nvSpPr>
          <p:cNvPr id="9" name="Rectangle 11"/>
          <p:cNvSpPr>
            <a:spLocks noGrp="1" noChangeArrowheads="1"/>
          </p:cNvSpPr>
          <p:nvPr>
            <p:ph type="sldNum" sz="quarter" idx="12"/>
          </p:nvPr>
        </p:nvSpPr>
        <p:spPr>
          <a:ln/>
        </p:spPr>
        <p:txBody>
          <a:bodyPr/>
          <a:lstStyle>
            <a:lvl1pPr>
              <a:defRPr/>
            </a:lvl1pPr>
          </a:lstStyle>
          <a:p>
            <a:pPr>
              <a:defRPr/>
            </a:pPr>
            <a:fld id="{E5C601D6-8188-4E6A-B8C7-96BC222760C9}" type="slidenum">
              <a:rPr lang="el-GR"/>
              <a:pPr>
                <a:defRPr/>
              </a:pPr>
              <a:t>‹#›</a:t>
            </a:fld>
            <a:endParaRPr lang="el-GR"/>
          </a:p>
        </p:txBody>
      </p:sp>
    </p:spTree>
    <p:extLst>
      <p:ext uri="{BB962C8B-B14F-4D97-AF65-F5344CB8AC3E}">
        <p14:creationId xmlns:p14="http://schemas.microsoft.com/office/powerpoint/2010/main" val="531970937"/>
      </p:ext>
    </p:extLst>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9"/>
          <p:cNvSpPr>
            <a:spLocks noGrp="1" noChangeArrowheads="1"/>
          </p:cNvSpPr>
          <p:nvPr>
            <p:ph type="dt" sz="half" idx="10"/>
          </p:nvPr>
        </p:nvSpPr>
        <p:spPr>
          <a:ln/>
        </p:spPr>
        <p:txBody>
          <a:bodyPr/>
          <a:lstStyle>
            <a:lvl1pPr>
              <a:defRPr/>
            </a:lvl1pPr>
          </a:lstStyle>
          <a:p>
            <a:pPr>
              <a:defRPr/>
            </a:pPr>
            <a:endParaRPr lang="el-GR"/>
          </a:p>
        </p:txBody>
      </p:sp>
      <p:sp>
        <p:nvSpPr>
          <p:cNvPr id="4" name="Rectangle 10"/>
          <p:cNvSpPr>
            <a:spLocks noGrp="1" noChangeArrowheads="1"/>
          </p:cNvSpPr>
          <p:nvPr>
            <p:ph type="ftr" sz="quarter" idx="11"/>
          </p:nvPr>
        </p:nvSpPr>
        <p:spPr>
          <a:ln/>
        </p:spPr>
        <p:txBody>
          <a:bodyPr/>
          <a:lstStyle>
            <a:lvl1pPr>
              <a:defRPr/>
            </a:lvl1pPr>
          </a:lstStyle>
          <a:p>
            <a:pPr>
              <a:defRPr/>
            </a:pPr>
            <a:endParaRPr lang="el-GR"/>
          </a:p>
        </p:txBody>
      </p:sp>
      <p:sp>
        <p:nvSpPr>
          <p:cNvPr id="5" name="Rectangle 11"/>
          <p:cNvSpPr>
            <a:spLocks noGrp="1" noChangeArrowheads="1"/>
          </p:cNvSpPr>
          <p:nvPr>
            <p:ph type="sldNum" sz="quarter" idx="12"/>
          </p:nvPr>
        </p:nvSpPr>
        <p:spPr>
          <a:ln/>
        </p:spPr>
        <p:txBody>
          <a:bodyPr/>
          <a:lstStyle>
            <a:lvl1pPr>
              <a:defRPr/>
            </a:lvl1pPr>
          </a:lstStyle>
          <a:p>
            <a:pPr>
              <a:defRPr/>
            </a:pPr>
            <a:fld id="{5234C59B-6ED0-43CD-9DE3-78996F59875B}" type="slidenum">
              <a:rPr lang="el-GR"/>
              <a:pPr>
                <a:defRPr/>
              </a:pPr>
              <a:t>‹#›</a:t>
            </a:fld>
            <a:endParaRPr lang="el-GR"/>
          </a:p>
        </p:txBody>
      </p:sp>
    </p:spTree>
    <p:extLst>
      <p:ext uri="{BB962C8B-B14F-4D97-AF65-F5344CB8AC3E}">
        <p14:creationId xmlns:p14="http://schemas.microsoft.com/office/powerpoint/2010/main" val="3155879179"/>
      </p:ext>
    </p:extLst>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l-GR"/>
          </a:p>
        </p:txBody>
      </p:sp>
      <p:sp>
        <p:nvSpPr>
          <p:cNvPr id="3" name="Rectangle 10"/>
          <p:cNvSpPr>
            <a:spLocks noGrp="1" noChangeArrowheads="1"/>
          </p:cNvSpPr>
          <p:nvPr>
            <p:ph type="ftr" sz="quarter" idx="11"/>
          </p:nvPr>
        </p:nvSpPr>
        <p:spPr>
          <a:ln/>
        </p:spPr>
        <p:txBody>
          <a:bodyPr/>
          <a:lstStyle>
            <a:lvl1pPr>
              <a:defRPr/>
            </a:lvl1pPr>
          </a:lstStyle>
          <a:p>
            <a:pPr>
              <a:defRPr/>
            </a:pPr>
            <a:endParaRPr lang="el-GR"/>
          </a:p>
        </p:txBody>
      </p:sp>
      <p:sp>
        <p:nvSpPr>
          <p:cNvPr id="4" name="Rectangle 11"/>
          <p:cNvSpPr>
            <a:spLocks noGrp="1" noChangeArrowheads="1"/>
          </p:cNvSpPr>
          <p:nvPr>
            <p:ph type="sldNum" sz="quarter" idx="12"/>
          </p:nvPr>
        </p:nvSpPr>
        <p:spPr>
          <a:ln/>
        </p:spPr>
        <p:txBody>
          <a:bodyPr/>
          <a:lstStyle>
            <a:lvl1pPr>
              <a:defRPr/>
            </a:lvl1pPr>
          </a:lstStyle>
          <a:p>
            <a:pPr>
              <a:defRPr/>
            </a:pPr>
            <a:fld id="{E74B1AA4-FC2D-4DFC-9BC1-2DA729E463AA}" type="slidenum">
              <a:rPr lang="el-GR"/>
              <a:pPr>
                <a:defRPr/>
              </a:pPr>
              <a:t>‹#›</a:t>
            </a:fld>
            <a:endParaRPr lang="el-GR"/>
          </a:p>
        </p:txBody>
      </p:sp>
    </p:spTree>
    <p:extLst>
      <p:ext uri="{BB962C8B-B14F-4D97-AF65-F5344CB8AC3E}">
        <p14:creationId xmlns:p14="http://schemas.microsoft.com/office/powerpoint/2010/main" val="4222833640"/>
      </p:ext>
    </p:extLst>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9"/>
          <p:cNvSpPr>
            <a:spLocks noGrp="1" noChangeArrowheads="1"/>
          </p:cNvSpPr>
          <p:nvPr>
            <p:ph type="dt" sz="half" idx="10"/>
          </p:nvPr>
        </p:nvSpPr>
        <p:spPr>
          <a:ln/>
        </p:spPr>
        <p:txBody>
          <a:bodyPr/>
          <a:lstStyle>
            <a:lvl1pPr>
              <a:defRPr/>
            </a:lvl1pPr>
          </a:lstStyle>
          <a:p>
            <a:pPr>
              <a:defRPr/>
            </a:pPr>
            <a:endParaRPr lang="el-GR"/>
          </a:p>
        </p:txBody>
      </p:sp>
      <p:sp>
        <p:nvSpPr>
          <p:cNvPr id="6" name="Rectangle 10"/>
          <p:cNvSpPr>
            <a:spLocks noGrp="1" noChangeArrowheads="1"/>
          </p:cNvSpPr>
          <p:nvPr>
            <p:ph type="ftr" sz="quarter" idx="11"/>
          </p:nvPr>
        </p:nvSpPr>
        <p:spPr>
          <a:ln/>
        </p:spPr>
        <p:txBody>
          <a:bodyPr/>
          <a:lstStyle>
            <a:lvl1pPr>
              <a:defRPr/>
            </a:lvl1pPr>
          </a:lstStyle>
          <a:p>
            <a:pPr>
              <a:defRPr/>
            </a:pPr>
            <a:endParaRPr lang="el-GR"/>
          </a:p>
        </p:txBody>
      </p:sp>
      <p:sp>
        <p:nvSpPr>
          <p:cNvPr id="7" name="Rectangle 11"/>
          <p:cNvSpPr>
            <a:spLocks noGrp="1" noChangeArrowheads="1"/>
          </p:cNvSpPr>
          <p:nvPr>
            <p:ph type="sldNum" sz="quarter" idx="12"/>
          </p:nvPr>
        </p:nvSpPr>
        <p:spPr>
          <a:ln/>
        </p:spPr>
        <p:txBody>
          <a:bodyPr/>
          <a:lstStyle>
            <a:lvl1pPr>
              <a:defRPr/>
            </a:lvl1pPr>
          </a:lstStyle>
          <a:p>
            <a:pPr>
              <a:defRPr/>
            </a:pPr>
            <a:fld id="{199AA2F7-7853-4A67-9308-541E7DF3ABFB}" type="slidenum">
              <a:rPr lang="el-GR"/>
              <a:pPr>
                <a:defRPr/>
              </a:pPr>
              <a:t>‹#›</a:t>
            </a:fld>
            <a:endParaRPr lang="el-GR"/>
          </a:p>
        </p:txBody>
      </p:sp>
    </p:spTree>
    <p:extLst>
      <p:ext uri="{BB962C8B-B14F-4D97-AF65-F5344CB8AC3E}">
        <p14:creationId xmlns:p14="http://schemas.microsoft.com/office/powerpoint/2010/main" val="134835027"/>
      </p:ext>
    </p:extLst>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9"/>
          <p:cNvSpPr>
            <a:spLocks noGrp="1" noChangeArrowheads="1"/>
          </p:cNvSpPr>
          <p:nvPr>
            <p:ph type="dt" sz="half" idx="10"/>
          </p:nvPr>
        </p:nvSpPr>
        <p:spPr>
          <a:ln/>
        </p:spPr>
        <p:txBody>
          <a:bodyPr/>
          <a:lstStyle>
            <a:lvl1pPr>
              <a:defRPr/>
            </a:lvl1pPr>
          </a:lstStyle>
          <a:p>
            <a:pPr>
              <a:defRPr/>
            </a:pPr>
            <a:endParaRPr lang="el-GR"/>
          </a:p>
        </p:txBody>
      </p:sp>
      <p:sp>
        <p:nvSpPr>
          <p:cNvPr id="6" name="Rectangle 10"/>
          <p:cNvSpPr>
            <a:spLocks noGrp="1" noChangeArrowheads="1"/>
          </p:cNvSpPr>
          <p:nvPr>
            <p:ph type="ftr" sz="quarter" idx="11"/>
          </p:nvPr>
        </p:nvSpPr>
        <p:spPr>
          <a:ln/>
        </p:spPr>
        <p:txBody>
          <a:bodyPr/>
          <a:lstStyle>
            <a:lvl1pPr>
              <a:defRPr/>
            </a:lvl1pPr>
          </a:lstStyle>
          <a:p>
            <a:pPr>
              <a:defRPr/>
            </a:pPr>
            <a:endParaRPr lang="el-GR"/>
          </a:p>
        </p:txBody>
      </p:sp>
      <p:sp>
        <p:nvSpPr>
          <p:cNvPr id="7" name="Rectangle 11"/>
          <p:cNvSpPr>
            <a:spLocks noGrp="1" noChangeArrowheads="1"/>
          </p:cNvSpPr>
          <p:nvPr>
            <p:ph type="sldNum" sz="quarter" idx="12"/>
          </p:nvPr>
        </p:nvSpPr>
        <p:spPr>
          <a:ln/>
        </p:spPr>
        <p:txBody>
          <a:bodyPr/>
          <a:lstStyle>
            <a:lvl1pPr>
              <a:defRPr/>
            </a:lvl1pPr>
          </a:lstStyle>
          <a:p>
            <a:pPr>
              <a:defRPr/>
            </a:pPr>
            <a:fld id="{D7F8E0C6-149A-43C5-A014-8B7F610F4BC7}" type="slidenum">
              <a:rPr lang="el-GR"/>
              <a:pPr>
                <a:defRPr/>
              </a:pPr>
              <a:t>‹#›</a:t>
            </a:fld>
            <a:endParaRPr lang="el-GR"/>
          </a:p>
        </p:txBody>
      </p:sp>
    </p:spTree>
    <p:extLst>
      <p:ext uri="{BB962C8B-B14F-4D97-AF65-F5344CB8AC3E}">
        <p14:creationId xmlns:p14="http://schemas.microsoft.com/office/powerpoint/2010/main" val="3101432401"/>
      </p:ext>
    </p:extLst>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9661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l-GR" sz="2400">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9661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l-GR" sz="2400">
                  <a:latin typeface="Times New Roman" pitchFamily="18" charset="0"/>
                </a:endParaRPr>
              </a:p>
            </p:txBody>
          </p:sp>
          <p:sp>
            <p:nvSpPr>
              <p:cNvPr id="19661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l-GR"/>
              </a:p>
            </p:txBody>
          </p:sp>
        </p:grpSp>
      </p:grpSp>
      <p:sp>
        <p:nvSpPr>
          <p:cNvPr id="196615"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96616"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9661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l-GR"/>
          </a:p>
        </p:txBody>
      </p:sp>
      <p:sp>
        <p:nvSpPr>
          <p:cNvPr id="19661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l-GR"/>
          </a:p>
        </p:txBody>
      </p:sp>
      <p:sp>
        <p:nvSpPr>
          <p:cNvPr id="19661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5A12323C-96F0-4EEC-BEF5-EFE5671FC564}" type="slidenum">
              <a:rPr lang="el-GR"/>
              <a:pPr>
                <a:defRPr/>
              </a:pPr>
              <a:t>‹#›</a:t>
            </a:fld>
            <a:endParaRPr lang="el-GR"/>
          </a:p>
        </p:txBody>
      </p:sp>
      <p:sp>
        <p:nvSpPr>
          <p:cNvPr id="19662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l-GR"/>
          </a:p>
        </p:txBody>
      </p:sp>
    </p:spTree>
  </p:cSld>
  <p:clrMap bg1="lt1" tx1="dk1" bg2="lt2" tx2="dk2" accent1="accent1" accent2="accent2" accent3="accent3" accent4="accent4" accent5="accent5" accent6="accent6" hlink="hlink" folHlink="folHlink"/>
  <p:sldLayoutIdLst>
    <p:sldLayoutId id="2147483794"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Lst>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96615"/>
                                        </p:tgtEl>
                                        <p:attrNameLst>
                                          <p:attrName>style.visibility</p:attrName>
                                        </p:attrNameLst>
                                      </p:cBhvr>
                                      <p:to>
                                        <p:strVal val="visible"/>
                                      </p:to>
                                    </p:set>
                                    <p:anim calcmode="lin" valueType="num">
                                      <p:cBhvr>
                                        <p:cTn id="7" dur="2000" fill="hold"/>
                                        <p:tgtEl>
                                          <p:spTgt spid="196615"/>
                                        </p:tgtEl>
                                        <p:attrNameLst>
                                          <p:attrName>ppt_w</p:attrName>
                                        </p:attrNameLst>
                                      </p:cBhvr>
                                      <p:tavLst>
                                        <p:tav tm="0">
                                          <p:val>
                                            <p:strVal val="#ppt_w*2.5"/>
                                          </p:val>
                                        </p:tav>
                                        <p:tav tm="100000">
                                          <p:val>
                                            <p:strVal val="#ppt_w"/>
                                          </p:val>
                                        </p:tav>
                                      </p:tavLst>
                                    </p:anim>
                                    <p:anim calcmode="lin" valueType="num">
                                      <p:cBhvr>
                                        <p:cTn id="8" dur="2000" fill="hold"/>
                                        <p:tgtEl>
                                          <p:spTgt spid="196615"/>
                                        </p:tgtEl>
                                        <p:attrNameLst>
                                          <p:attrName>ppt_h</p:attrName>
                                        </p:attrNameLst>
                                      </p:cBhvr>
                                      <p:tavLst>
                                        <p:tav tm="0">
                                          <p:val>
                                            <p:strVal val="#ppt_h"/>
                                          </p:val>
                                        </p:tav>
                                        <p:tav tm="100000">
                                          <p:val>
                                            <p:strVal val="#ppt_h"/>
                                          </p:val>
                                        </p:tav>
                                      </p:tavLst>
                                    </p:anim>
                                    <p:anim calcmode="lin" valueType="num">
                                      <p:cBhvr>
                                        <p:cTn id="9" dur="2000" fill="hold"/>
                                        <p:tgtEl>
                                          <p:spTgt spid="196615"/>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96615"/>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96615"/>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96616">
                                            <p:txEl>
                                              <p:pRg st="0" end="0"/>
                                            </p:txEl>
                                          </p:spTgt>
                                        </p:tgtEl>
                                        <p:attrNameLst>
                                          <p:attrName>style.visibility</p:attrName>
                                        </p:attrNameLst>
                                      </p:cBhvr>
                                      <p:to>
                                        <p:strVal val="visible"/>
                                      </p:to>
                                    </p:set>
                                    <p:animEffect transition="in" filter="wipe(left)">
                                      <p:cBhvr>
                                        <p:cTn id="15" dur="500"/>
                                        <p:tgtEl>
                                          <p:spTgt spid="196616">
                                            <p:txEl>
                                              <p:pRg st="0" end="0"/>
                                            </p:txEl>
                                          </p:spTgt>
                                        </p:tgtEl>
                                      </p:cBhvr>
                                    </p:animEffect>
                                  </p:childTnLst>
                                </p:cTn>
                              </p:par>
                            </p:childTnLst>
                          </p:cTn>
                        </p:par>
                        <p:par>
                          <p:cTn id="16" fill="hold" nodeType="afterGroup">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96616">
                                            <p:txEl>
                                              <p:pRg st="1" end="1"/>
                                            </p:txEl>
                                          </p:spTgt>
                                        </p:tgtEl>
                                        <p:attrNameLst>
                                          <p:attrName>style.visibility</p:attrName>
                                        </p:attrNameLst>
                                      </p:cBhvr>
                                      <p:to>
                                        <p:strVal val="visible"/>
                                      </p:to>
                                    </p:set>
                                    <p:animEffect transition="in" filter="wipe(left)">
                                      <p:cBhvr>
                                        <p:cTn id="19" dur="500"/>
                                        <p:tgtEl>
                                          <p:spTgt spid="196616">
                                            <p:txEl>
                                              <p:pRg st="1" end="1"/>
                                            </p:txEl>
                                          </p:spTgt>
                                        </p:tgtEl>
                                      </p:cBhvr>
                                    </p:animEffect>
                                  </p:childTnLst>
                                </p:cTn>
                              </p:par>
                            </p:childTnLst>
                          </p:cTn>
                        </p:par>
                        <p:par>
                          <p:cTn id="20" fill="hold" nodeType="afterGroup">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196616">
                                            <p:txEl>
                                              <p:pRg st="2" end="2"/>
                                            </p:txEl>
                                          </p:spTgt>
                                        </p:tgtEl>
                                        <p:attrNameLst>
                                          <p:attrName>style.visibility</p:attrName>
                                        </p:attrNameLst>
                                      </p:cBhvr>
                                      <p:to>
                                        <p:strVal val="visible"/>
                                      </p:to>
                                    </p:set>
                                    <p:animEffect transition="in" filter="wipe(left)">
                                      <p:cBhvr>
                                        <p:cTn id="23" dur="500"/>
                                        <p:tgtEl>
                                          <p:spTgt spid="196616">
                                            <p:txEl>
                                              <p:pRg st="2" end="2"/>
                                            </p:txEl>
                                          </p:spTgt>
                                        </p:tgtEl>
                                      </p:cBhvr>
                                    </p:animEffect>
                                  </p:childTnLst>
                                </p:cTn>
                              </p:par>
                            </p:childTnLst>
                          </p:cTn>
                        </p:par>
                        <p:par>
                          <p:cTn id="24" fill="hold" nodeType="afterGroup">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196616">
                                            <p:txEl>
                                              <p:pRg st="3" end="3"/>
                                            </p:txEl>
                                          </p:spTgt>
                                        </p:tgtEl>
                                        <p:attrNameLst>
                                          <p:attrName>style.visibility</p:attrName>
                                        </p:attrNameLst>
                                      </p:cBhvr>
                                      <p:to>
                                        <p:strVal val="visible"/>
                                      </p:to>
                                    </p:set>
                                    <p:animEffect transition="in" filter="wipe(left)">
                                      <p:cBhvr>
                                        <p:cTn id="27" dur="500"/>
                                        <p:tgtEl>
                                          <p:spTgt spid="196616">
                                            <p:txEl>
                                              <p:pRg st="3" end="3"/>
                                            </p:txEl>
                                          </p:spTgt>
                                        </p:tgtEl>
                                      </p:cBhvr>
                                    </p:animEffect>
                                  </p:childTnLst>
                                </p:cTn>
                              </p:par>
                            </p:childTnLst>
                          </p:cTn>
                        </p:par>
                        <p:par>
                          <p:cTn id="28" fill="hold" nodeType="afterGroup">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196616">
                                            <p:txEl>
                                              <p:pRg st="4" end="4"/>
                                            </p:txEl>
                                          </p:spTgt>
                                        </p:tgtEl>
                                        <p:attrNameLst>
                                          <p:attrName>style.visibility</p:attrName>
                                        </p:attrNameLst>
                                      </p:cBhvr>
                                      <p:to>
                                        <p:strVal val="visible"/>
                                      </p:to>
                                    </p:set>
                                    <p:animEffect transition="in" filter="wipe(left)">
                                      <p:cBhvr>
                                        <p:cTn id="31" dur="500"/>
                                        <p:tgtEl>
                                          <p:spTgt spid="1966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5" grpId="0"/>
      <p:bldP spid="196616" grpId="0" build="p">
        <p:tmplLst>
          <p:tmpl lvl="1">
            <p:tnLst>
              <p:par>
                <p:cTn presetID="22" presetClass="entr" presetSubtype="8" fill="hold" nodeType="afterEffect">
                  <p:stCondLst>
                    <p:cond delay="0"/>
                  </p:stCondLst>
                  <p:childTnLst>
                    <p:set>
                      <p:cBhvr>
                        <p:cTn dur="1" fill="hold">
                          <p:stCondLst>
                            <p:cond delay="0"/>
                          </p:stCondLst>
                        </p:cTn>
                        <p:tgtEl>
                          <p:spTgt spid="196616"/>
                        </p:tgtEl>
                        <p:attrNameLst>
                          <p:attrName>style.visibility</p:attrName>
                        </p:attrNameLst>
                      </p:cBhvr>
                      <p:to>
                        <p:strVal val="visible"/>
                      </p:to>
                    </p:set>
                    <p:animEffect transition="in" filter="wipe(left)">
                      <p:cBhvr>
                        <p:cTn dur="500"/>
                        <p:tgtEl>
                          <p:spTgt spid="196616"/>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96616"/>
                        </p:tgtEl>
                        <p:attrNameLst>
                          <p:attrName>style.visibility</p:attrName>
                        </p:attrNameLst>
                      </p:cBhvr>
                      <p:to>
                        <p:strVal val="visible"/>
                      </p:to>
                    </p:set>
                    <p:animEffect transition="in" filter="wipe(left)">
                      <p:cBhvr>
                        <p:cTn dur="500"/>
                        <p:tgtEl>
                          <p:spTgt spid="196616"/>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96616"/>
                        </p:tgtEl>
                        <p:attrNameLst>
                          <p:attrName>style.visibility</p:attrName>
                        </p:attrNameLst>
                      </p:cBhvr>
                      <p:to>
                        <p:strVal val="visible"/>
                      </p:to>
                    </p:set>
                    <p:animEffect transition="in" filter="wipe(left)">
                      <p:cBhvr>
                        <p:cTn dur="500"/>
                        <p:tgtEl>
                          <p:spTgt spid="196616"/>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96616"/>
                        </p:tgtEl>
                        <p:attrNameLst>
                          <p:attrName>style.visibility</p:attrName>
                        </p:attrNameLst>
                      </p:cBhvr>
                      <p:to>
                        <p:strVal val="visible"/>
                      </p:to>
                    </p:set>
                    <p:animEffect transition="in" filter="wipe(left)">
                      <p:cBhvr>
                        <p:cTn dur="500"/>
                        <p:tgtEl>
                          <p:spTgt spid="196616"/>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96616"/>
                        </p:tgtEl>
                        <p:attrNameLst>
                          <p:attrName>style.visibility</p:attrName>
                        </p:attrNameLst>
                      </p:cBhvr>
                      <p:to>
                        <p:strVal val="visible"/>
                      </p:to>
                    </p:set>
                    <p:animEffect transition="in" filter="wipe(left)">
                      <p:cBhvr>
                        <p:cTn dur="500"/>
                        <p:tgtEl>
                          <p:spTgt spid="196616"/>
                        </p:tgtEl>
                      </p:cBhvr>
                    </p:animEffect>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08175" y="1196975"/>
            <a:ext cx="6629400" cy="2209800"/>
          </a:xfrm>
        </p:spPr>
        <p:txBody>
          <a:bodyPr/>
          <a:lstStyle/>
          <a:p>
            <a:pPr eaLnBrk="1" hangingPunct="1"/>
            <a:r>
              <a:rPr lang="el-GR" smtClean="0"/>
              <a:t>Η Ελληνική Επανάσταση</a:t>
            </a:r>
          </a:p>
        </p:txBody>
      </p:sp>
      <p:sp>
        <p:nvSpPr>
          <p:cNvPr id="3075" name="Rectangle 3"/>
          <p:cNvSpPr>
            <a:spLocks noGrp="1" noChangeArrowheads="1"/>
          </p:cNvSpPr>
          <p:nvPr>
            <p:ph type="subTitle" idx="1"/>
          </p:nvPr>
        </p:nvSpPr>
        <p:spPr>
          <a:xfrm>
            <a:off x="1116013" y="3962400"/>
            <a:ext cx="7416800" cy="1600200"/>
          </a:xfrm>
        </p:spPr>
        <p:txBody>
          <a:bodyPr/>
          <a:lstStyle/>
          <a:p>
            <a:pPr eaLnBrk="1" hangingPunct="1"/>
            <a:r>
              <a:rPr lang="el-GR" smtClean="0"/>
              <a:t>Καλύτερα μιας ώρας ελεύθερη ζωή,</a:t>
            </a:r>
          </a:p>
          <a:p>
            <a:pPr eaLnBrk="1" hangingPunct="1"/>
            <a:r>
              <a:rPr lang="el-GR" smtClean="0"/>
              <a:t>παρά σαράντα χρόνια σκλαβιά και φυλακή.</a:t>
            </a:r>
          </a:p>
        </p:txBody>
      </p:sp>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algn="ctr" eaLnBrk="1" hangingPunct="1"/>
            <a:r>
              <a:rPr lang="el-GR" b="1" smtClean="0">
                <a:latin typeface="Calibri" pitchFamily="34" charset="0"/>
              </a:rPr>
              <a:t>Αλέξανδρος</a:t>
            </a:r>
            <a:r>
              <a:rPr lang="el-GR" smtClean="0">
                <a:latin typeface="Calibri" pitchFamily="34" charset="0"/>
              </a:rPr>
              <a:t> </a:t>
            </a:r>
            <a:r>
              <a:rPr lang="el-GR" b="1" smtClean="0">
                <a:latin typeface="Calibri" pitchFamily="34" charset="0"/>
              </a:rPr>
              <a:t>Υψηλάντης</a:t>
            </a:r>
          </a:p>
        </p:txBody>
      </p:sp>
      <p:sp>
        <p:nvSpPr>
          <p:cNvPr id="12291" name="Rectangle 5"/>
          <p:cNvSpPr>
            <a:spLocks noGrp="1" noChangeArrowheads="1"/>
          </p:cNvSpPr>
          <p:nvPr>
            <p:ph type="body" sz="half" idx="1"/>
          </p:nvPr>
        </p:nvSpPr>
        <p:spPr>
          <a:xfrm>
            <a:off x="900113" y="2205038"/>
            <a:ext cx="3810000" cy="3557587"/>
          </a:xfrm>
        </p:spPr>
        <p:txBody>
          <a:bodyPr/>
          <a:lstStyle/>
          <a:p>
            <a:pPr eaLnBrk="1" hangingPunct="1"/>
            <a:r>
              <a:rPr lang="el-GR" smtClean="0">
                <a:latin typeface="Calibri" pitchFamily="34" charset="0"/>
              </a:rPr>
              <a:t>Ο Αλέξανδρος Υψηλάντης γίνεται αρχηγός της Φιλικής εταιρείας και με τον Ιερό Λόχο που συστήνει κατευθύνεται προς την Ελλάδα.  </a:t>
            </a:r>
          </a:p>
        </p:txBody>
      </p:sp>
      <p:pic>
        <p:nvPicPr>
          <p:cNvPr id="12292" name="Picture 7" descr="αλέξανδρος Υψηλάντης"/>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49825" y="1700213"/>
            <a:ext cx="3671888" cy="4321175"/>
          </a:xfrm>
          <a:noFill/>
        </p:spPr>
      </p:pic>
    </p:spTree>
  </p:cSld>
  <p:clrMapOvr>
    <a:masterClrMapping/>
  </p:clrMapOvr>
  <p:transition>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endParaRPr lang="en-US" smtClean="0"/>
          </a:p>
        </p:txBody>
      </p:sp>
      <p:sp>
        <p:nvSpPr>
          <p:cNvPr id="13315" name="Rectangle 5"/>
          <p:cNvSpPr>
            <a:spLocks noGrp="1" noChangeArrowheads="1"/>
          </p:cNvSpPr>
          <p:nvPr>
            <p:ph type="body" sz="half" idx="1"/>
          </p:nvPr>
        </p:nvSpPr>
        <p:spPr>
          <a:xfrm>
            <a:off x="971550" y="2565400"/>
            <a:ext cx="3810000" cy="2979738"/>
          </a:xfrm>
        </p:spPr>
        <p:txBody>
          <a:bodyPr/>
          <a:lstStyle/>
          <a:p>
            <a:pPr eaLnBrk="1" hangingPunct="1">
              <a:lnSpc>
                <a:spcPct val="90000"/>
              </a:lnSpc>
            </a:pPr>
            <a:r>
              <a:rPr lang="el-GR" smtClean="0">
                <a:latin typeface="Calibri" pitchFamily="34" charset="0"/>
              </a:rPr>
              <a:t>Τον Φλεβάρη του 1821 περνά τον Προύθο ποταμό και πλησιάζει τις περιοχές όπου κατοικούν Ελληνικοί πληθυσμοί.</a:t>
            </a:r>
          </a:p>
        </p:txBody>
      </p:sp>
      <p:pic>
        <p:nvPicPr>
          <p:cNvPr id="13316" name="Picture 7" descr="ο Αλέξανδρος υψηλάντης περνά τον Προύθο"/>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18100" y="1484313"/>
            <a:ext cx="3386138" cy="4681537"/>
          </a:xfrm>
          <a:noFill/>
        </p:spPr>
      </p:pic>
    </p:spTree>
  </p:cSld>
  <p:clrMapOvr>
    <a:masterClrMapping/>
  </p:clrMapOvr>
  <p:transition>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0" y="333375"/>
            <a:ext cx="3851275" cy="1143000"/>
          </a:xfrm>
        </p:spPr>
        <p:txBody>
          <a:bodyPr/>
          <a:lstStyle/>
          <a:p>
            <a:pPr algn="ctr" eaLnBrk="1" hangingPunct="1"/>
            <a:r>
              <a:rPr lang="el-GR" sz="3800" b="1" smtClean="0">
                <a:latin typeface="Calibri" pitchFamily="34" charset="0"/>
              </a:rPr>
              <a:t>25 Μαρτίου 1821</a:t>
            </a:r>
          </a:p>
        </p:txBody>
      </p:sp>
      <p:sp>
        <p:nvSpPr>
          <p:cNvPr id="14339" name="Rectangle 5"/>
          <p:cNvSpPr>
            <a:spLocks noGrp="1" noChangeArrowheads="1"/>
          </p:cNvSpPr>
          <p:nvPr>
            <p:ph type="body" sz="half" idx="1"/>
          </p:nvPr>
        </p:nvSpPr>
        <p:spPr>
          <a:xfrm>
            <a:off x="684213" y="3573463"/>
            <a:ext cx="7905750" cy="2701925"/>
          </a:xfrm>
        </p:spPr>
        <p:txBody>
          <a:bodyPr/>
          <a:lstStyle/>
          <a:p>
            <a:pPr eaLnBrk="1" hangingPunct="1"/>
            <a:r>
              <a:rPr lang="el-GR" sz="3200" smtClean="0">
                <a:latin typeface="Calibri" pitchFamily="34" charset="0"/>
              </a:rPr>
              <a:t>Στην κυρίως Ελλάδα ο Παλαιών Πατρών Γερμανός κηρύσσει την έναρξη της επανάστασης στις 25 του Μάρτη ανήμερα του Ευαγγελισμού της Θεοτόκου. Οι Έλληνες ήθελαν έτσι να επικαλεστούν την βοήθεια της Παναγίας για τον αγώνα τους. </a:t>
            </a:r>
          </a:p>
        </p:txBody>
      </p:sp>
      <p:pic>
        <p:nvPicPr>
          <p:cNvPr id="14340" name="Picture 7" descr="κύρηξη της επανάστασης στην πελοπόνησο από τον παλαιών πατρών γερμανό"/>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67175" y="254000"/>
            <a:ext cx="4681538" cy="3233738"/>
          </a:xfrm>
          <a:noFill/>
        </p:spPr>
      </p:pic>
    </p:spTree>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title"/>
          </p:nvPr>
        </p:nvSpPr>
        <p:spPr>
          <a:xfrm>
            <a:off x="914400" y="277813"/>
            <a:ext cx="7772400" cy="847725"/>
          </a:xfrm>
        </p:spPr>
        <p:txBody>
          <a:bodyPr/>
          <a:lstStyle/>
          <a:p>
            <a:pPr eaLnBrk="1" hangingPunct="1"/>
            <a:r>
              <a:rPr lang="el-GR" b="1" smtClean="0">
                <a:latin typeface="Calibri" pitchFamily="34" charset="0"/>
              </a:rPr>
              <a:t>Η Επανάσταση στην Ύδρα</a:t>
            </a:r>
          </a:p>
        </p:txBody>
      </p:sp>
      <p:sp>
        <p:nvSpPr>
          <p:cNvPr id="15363" name="Rectangle 8"/>
          <p:cNvSpPr>
            <a:spLocks noGrp="1" noChangeArrowheads="1"/>
          </p:cNvSpPr>
          <p:nvPr>
            <p:ph type="body" sz="half" idx="1"/>
          </p:nvPr>
        </p:nvSpPr>
        <p:spPr>
          <a:xfrm>
            <a:off x="755650" y="3068638"/>
            <a:ext cx="3240088" cy="2016125"/>
          </a:xfrm>
        </p:spPr>
        <p:txBody>
          <a:bodyPr/>
          <a:lstStyle/>
          <a:p>
            <a:pPr eaLnBrk="1" hangingPunct="1">
              <a:lnSpc>
                <a:spcPct val="90000"/>
              </a:lnSpc>
            </a:pPr>
            <a:r>
              <a:rPr lang="el-GR" smtClean="0">
                <a:latin typeface="Calibri" pitchFamily="34" charset="0"/>
              </a:rPr>
              <a:t>Σύντομα η επανάσταση εξαπλώνεται και στα νησιά του Αιγαίου.</a:t>
            </a:r>
          </a:p>
        </p:txBody>
      </p:sp>
      <p:pic>
        <p:nvPicPr>
          <p:cNvPr id="15364" name="Picture 10" descr="Επαναστάση στην ύδρα"/>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87913" y="1196975"/>
            <a:ext cx="3962400" cy="5400675"/>
          </a:xfrm>
          <a:noFill/>
        </p:spPr>
      </p:pic>
    </p:spTree>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body" sz="half" idx="1"/>
          </p:nvPr>
        </p:nvSpPr>
        <p:spPr>
          <a:xfrm>
            <a:off x="900113" y="1600200"/>
            <a:ext cx="3963987" cy="4530725"/>
          </a:xfrm>
        </p:spPr>
        <p:txBody>
          <a:bodyPr/>
          <a:lstStyle/>
          <a:p>
            <a:pPr eaLnBrk="1" hangingPunct="1"/>
            <a:r>
              <a:rPr lang="el-GR" sz="2400" smtClean="0">
                <a:latin typeface="Calibri" pitchFamily="34" charset="0"/>
              </a:rPr>
              <a:t>Οι Τούρκοι προβαίνουν σε αντίποινα ενάντια στον άμαχο πληθυσμό. Κληρικοί και προεστοί σε όλα μέρη της Ελλάδας καταδιώκονται.</a:t>
            </a:r>
          </a:p>
          <a:p>
            <a:pPr eaLnBrk="1" hangingPunct="1"/>
            <a:r>
              <a:rPr lang="el-GR" sz="2400" smtClean="0">
                <a:latin typeface="Calibri" pitchFamily="34" charset="0"/>
              </a:rPr>
              <a:t>Ανάμεσά τους ο Πατριάρχης Γρηγόριος ο Ε΄ και ο αρχιεπίσκοπος Κύπρου Κυπριανός</a:t>
            </a:r>
            <a:r>
              <a:rPr lang="el-GR" sz="2400" smtClean="0"/>
              <a:t>.    </a:t>
            </a:r>
          </a:p>
        </p:txBody>
      </p:sp>
      <p:pic>
        <p:nvPicPr>
          <p:cNvPr id="16387" name="Picture 7" descr="Ο απαγχονισμός του Πατριάρχη Γρηγόριου του Ε΄"/>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08600" y="1412875"/>
            <a:ext cx="3576638" cy="5111750"/>
          </a:xfrm>
          <a:noFill/>
        </p:spPr>
      </p:pic>
      <p:sp>
        <p:nvSpPr>
          <p:cNvPr id="16388" name="Rectangle 8"/>
          <p:cNvSpPr>
            <a:spLocks noGrp="1" noChangeArrowheads="1"/>
          </p:cNvSpPr>
          <p:nvPr>
            <p:ph type="title"/>
          </p:nvPr>
        </p:nvSpPr>
        <p:spPr/>
        <p:txBody>
          <a:bodyPr/>
          <a:lstStyle/>
          <a:p>
            <a:pPr algn="ctr" eaLnBrk="1" hangingPunct="1"/>
            <a:r>
              <a:rPr lang="el-GR" sz="3800" b="1" smtClean="0">
                <a:latin typeface="Calibri" pitchFamily="34" charset="0"/>
              </a:rPr>
              <a:t>Ο απαγχονισμός του Πατριάρχη Γρηγορίου του Ε΄</a:t>
            </a:r>
          </a:p>
        </p:txBody>
      </p:sp>
    </p:spTree>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p:txBody>
          <a:bodyPr/>
          <a:lstStyle/>
          <a:p>
            <a:pPr algn="ctr" eaLnBrk="1" hangingPunct="1"/>
            <a:r>
              <a:rPr lang="el-GR" sz="3800" b="1" smtClean="0">
                <a:latin typeface="Calibri" pitchFamily="34" charset="0"/>
              </a:rPr>
              <a:t>Η πολιορκία και απελευθέρωση της Τρίπολης</a:t>
            </a:r>
          </a:p>
        </p:txBody>
      </p:sp>
      <p:sp>
        <p:nvSpPr>
          <p:cNvPr id="17411" name="Rectangle 6"/>
          <p:cNvSpPr>
            <a:spLocks noGrp="1" noChangeArrowheads="1"/>
          </p:cNvSpPr>
          <p:nvPr>
            <p:ph type="body" sz="half" idx="1"/>
          </p:nvPr>
        </p:nvSpPr>
        <p:spPr>
          <a:xfrm>
            <a:off x="827088" y="5019675"/>
            <a:ext cx="7761287" cy="1838325"/>
          </a:xfrm>
        </p:spPr>
        <p:txBody>
          <a:bodyPr/>
          <a:lstStyle/>
          <a:p>
            <a:pPr eaLnBrk="1" hangingPunct="1"/>
            <a:r>
              <a:rPr lang="el-GR" smtClean="0">
                <a:latin typeface="Calibri" pitchFamily="34" charset="0"/>
              </a:rPr>
              <a:t>Στα πεδία των μαχών οι Έλληνες κατορθώνουν επιτυχίες. Σύντομα διώχνουν τους Τούρκους από την Πελοπόννησο και κυριεύουν όλες τις μεγάλες πόλεις.</a:t>
            </a:r>
          </a:p>
        </p:txBody>
      </p:sp>
      <p:pic>
        <p:nvPicPr>
          <p:cNvPr id="17412" name="Picture 7" descr="μάχη της Τριπολιτσάς"/>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555875" y="1484313"/>
            <a:ext cx="4945063" cy="3379787"/>
          </a:xfrm>
          <a:noFill/>
        </p:spPr>
      </p:pic>
    </p:spTree>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ναυμαχία"/>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74800" y="188913"/>
            <a:ext cx="6310313" cy="4087812"/>
          </a:xfrm>
          <a:noFill/>
        </p:spPr>
      </p:pic>
      <p:sp>
        <p:nvSpPr>
          <p:cNvPr id="18435" name="Rectangle 9"/>
          <p:cNvSpPr>
            <a:spLocks noGrp="1" noChangeArrowheads="1"/>
          </p:cNvSpPr>
          <p:nvPr>
            <p:ph type="body" sz="half" idx="2"/>
          </p:nvPr>
        </p:nvSpPr>
        <p:spPr>
          <a:xfrm>
            <a:off x="827088" y="4365625"/>
            <a:ext cx="7772400" cy="2189163"/>
          </a:xfrm>
        </p:spPr>
        <p:txBody>
          <a:bodyPr/>
          <a:lstStyle/>
          <a:p>
            <a:pPr eaLnBrk="1" hangingPunct="1"/>
            <a:r>
              <a:rPr lang="el-GR" smtClean="0">
                <a:latin typeface="Calibri" pitchFamily="34" charset="0"/>
              </a:rPr>
              <a:t>Και στη θάλασσα όμως οι Έλληνες μετατρέπουν τα εμπορικά τους καράβια σε πολεμικά. Επειδή ήταν έμπειροι ναυτικοί σύντομα διώχνουν τους Τούρκους από τις Ελληνικές θάλασσες.</a:t>
            </a:r>
          </a:p>
        </p:txBody>
      </p:sp>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καταστροφή Δράμαλη στα Δερβενάκια"/>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63713" y="260350"/>
            <a:ext cx="5832475" cy="4043363"/>
          </a:xfrm>
          <a:noFill/>
        </p:spPr>
      </p:pic>
      <p:sp>
        <p:nvSpPr>
          <p:cNvPr id="19459" name="Rectangle 9"/>
          <p:cNvSpPr>
            <a:spLocks noGrp="1" noChangeArrowheads="1"/>
          </p:cNvSpPr>
          <p:nvPr>
            <p:ph type="body" sz="half" idx="2"/>
          </p:nvPr>
        </p:nvSpPr>
        <p:spPr>
          <a:xfrm>
            <a:off x="755650" y="4365625"/>
            <a:ext cx="7772400" cy="2189163"/>
          </a:xfrm>
        </p:spPr>
        <p:txBody>
          <a:bodyPr/>
          <a:lstStyle/>
          <a:p>
            <a:pPr eaLnBrk="1" hangingPunct="1"/>
            <a:r>
              <a:rPr lang="el-GR" smtClean="0">
                <a:latin typeface="Calibri" pitchFamily="34" charset="0"/>
              </a:rPr>
              <a:t>Οι Στρατιωτικές ενισχύσεις των Οθωμανών που καταφθάνουν στην Πελοπόννησο αποκρούονται και παθαίνουν καταστροφή από λίγους άνδρες κάτω από τις διαταγές του Θεόδωρου Κολοκοτρώνη στα Δερβενάκια.</a:t>
            </a:r>
          </a:p>
        </p:txBody>
      </p:sp>
    </p:spTree>
  </p:cSld>
  <p:clrMapOvr>
    <a:masterClrMapping/>
  </p:clrMapOvr>
  <p:transition>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l-GR" b="1" smtClean="0">
                <a:latin typeface="Calibri" pitchFamily="34" charset="0"/>
              </a:rPr>
              <a:t>Θεόδωρος Κολοκοτρώνης</a:t>
            </a:r>
          </a:p>
        </p:txBody>
      </p:sp>
      <p:sp>
        <p:nvSpPr>
          <p:cNvPr id="20483" name="Rectangle 5"/>
          <p:cNvSpPr>
            <a:spLocks noGrp="1" noChangeArrowheads="1"/>
          </p:cNvSpPr>
          <p:nvPr>
            <p:ph type="body" sz="half" idx="1"/>
          </p:nvPr>
        </p:nvSpPr>
        <p:spPr>
          <a:xfrm>
            <a:off x="914400" y="1889125"/>
            <a:ext cx="3808413" cy="4060825"/>
          </a:xfrm>
        </p:spPr>
        <p:txBody>
          <a:bodyPr/>
          <a:lstStyle/>
          <a:p>
            <a:pPr eaLnBrk="1" hangingPunct="1"/>
            <a:r>
              <a:rPr lang="el-GR" smtClean="0">
                <a:latin typeface="Calibri" pitchFamily="34" charset="0"/>
              </a:rPr>
              <a:t>Ο Θεόδωρος Κολοκοτρώνης ονομάζεται αρχιστράτηγος για την επιτυχία του αυτή και αναλαμβάνει την αρχηγία του ελληνικού στρατού. </a:t>
            </a:r>
          </a:p>
        </p:txBody>
      </p:sp>
      <p:pic>
        <p:nvPicPr>
          <p:cNvPr id="20484" name="Picture 7" descr="Θεόδωρος Κολοκοτρώνης"/>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7900" y="1854200"/>
            <a:ext cx="4032250" cy="3978275"/>
          </a:xfrm>
          <a:noFill/>
        </p:spPr>
      </p:pic>
    </p:spTree>
  </p:cSld>
  <p:clrMapOvr>
    <a:masterClrMapping/>
  </p:clrMapOvr>
  <p:transition>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l-GR" b="1" smtClean="0">
                <a:latin typeface="Calibri" pitchFamily="34" charset="0"/>
              </a:rPr>
              <a:t>Στρατηγός Μακρυγιάννης</a:t>
            </a:r>
          </a:p>
        </p:txBody>
      </p:sp>
      <p:sp>
        <p:nvSpPr>
          <p:cNvPr id="21507" name="Rectangle 5"/>
          <p:cNvSpPr>
            <a:spLocks noGrp="1" noChangeArrowheads="1"/>
          </p:cNvSpPr>
          <p:nvPr>
            <p:ph type="body" sz="half" idx="1"/>
          </p:nvPr>
        </p:nvSpPr>
        <p:spPr>
          <a:xfrm>
            <a:off x="684213" y="2133600"/>
            <a:ext cx="3887787" cy="3124200"/>
          </a:xfrm>
        </p:spPr>
        <p:txBody>
          <a:bodyPr/>
          <a:lstStyle/>
          <a:p>
            <a:pPr eaLnBrk="1" hangingPunct="1"/>
            <a:r>
              <a:rPr lang="el-GR" smtClean="0">
                <a:latin typeface="Calibri" pitchFamily="34" charset="0"/>
              </a:rPr>
              <a:t>Μια άλλη αγνή μορφή του αγώνα ήταν ο Γιάννης Μακρυγιάννης στρατηγός της Ρούμελης (Στερεά Ελλάδα) </a:t>
            </a:r>
          </a:p>
        </p:txBody>
      </p:sp>
      <p:pic>
        <p:nvPicPr>
          <p:cNvPr id="21508" name="Picture 7" descr="Μακρυγιάννης"/>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6463" y="1874838"/>
            <a:ext cx="4356100" cy="3670300"/>
          </a:xfrm>
          <a:noFill/>
        </p:spPr>
      </p:pic>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92" name="Rectangle 8"/>
          <p:cNvSpPr>
            <a:spLocks noGrp="1" noChangeArrowheads="1"/>
          </p:cNvSpPr>
          <p:nvPr>
            <p:ph type="title"/>
          </p:nvPr>
        </p:nvSpPr>
        <p:spPr/>
        <p:txBody>
          <a:bodyPr/>
          <a:lstStyle/>
          <a:p>
            <a:pPr algn="ctr" eaLnBrk="1" hangingPunct="1"/>
            <a:r>
              <a:rPr lang="el-GR" b="1" smtClean="0">
                <a:latin typeface="Calibri" pitchFamily="34" charset="0"/>
              </a:rPr>
              <a:t>29 Μαΐου 1453</a:t>
            </a:r>
          </a:p>
        </p:txBody>
      </p:sp>
      <p:pic>
        <p:nvPicPr>
          <p:cNvPr id="4099" name="Picture 4" descr="άλωση της Κωνσταντινούπολης"/>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84213" y="1344613"/>
            <a:ext cx="5400675" cy="3413125"/>
          </a:xfrm>
          <a:noFill/>
        </p:spPr>
      </p:pic>
      <p:pic>
        <p:nvPicPr>
          <p:cNvPr id="4100" name="Picture 7" descr="aeto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207125" y="1484313"/>
            <a:ext cx="2757488" cy="3101975"/>
          </a:xfrm>
          <a:noFill/>
        </p:spPr>
      </p:pic>
      <p:sp>
        <p:nvSpPr>
          <p:cNvPr id="67594" name="Rectangle 10"/>
          <p:cNvSpPr>
            <a:spLocks noGrp="1" noChangeArrowheads="1"/>
          </p:cNvSpPr>
          <p:nvPr>
            <p:ph type="body" sz="half" idx="3"/>
          </p:nvPr>
        </p:nvSpPr>
        <p:spPr>
          <a:xfrm>
            <a:off x="323850" y="5013325"/>
            <a:ext cx="8496300" cy="1439863"/>
          </a:xfrm>
        </p:spPr>
        <p:txBody>
          <a:bodyPr/>
          <a:lstStyle/>
          <a:p>
            <a:pPr algn="just" eaLnBrk="1" hangingPunct="1"/>
            <a:r>
              <a:rPr lang="el-GR" smtClean="0">
                <a:latin typeface="Calibri" pitchFamily="34" charset="0"/>
              </a:rPr>
              <a:t>Τρίτη 29 Μαΐου 1453. Αποφράδα μέρα για τον Ελληνισμό. Η Κερκόπορτα θα ανοίξει και τα πλήθη των Τούρκων πολιορκητών θα περάσουν.</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67592"/>
                                        </p:tgtEl>
                                        <p:attrNameLst>
                                          <p:attrName>style.visibility</p:attrName>
                                        </p:attrNameLst>
                                      </p:cBhvr>
                                      <p:to>
                                        <p:strVal val="visible"/>
                                      </p:to>
                                    </p:set>
                                    <p:animEffect transition="in" filter="fade">
                                      <p:cBhvr>
                                        <p:cTn id="7" dur="600">
                                          <p:stCondLst>
                                            <p:cond delay="0"/>
                                          </p:stCondLst>
                                        </p:cTn>
                                        <p:tgtEl>
                                          <p:spTgt spid="67592"/>
                                        </p:tgtEl>
                                      </p:cBhvr>
                                    </p:animEffect>
                                    <p:anim calcmode="lin" valueType="num">
                                      <p:cBhvr>
                                        <p:cTn id="8" dur="600" fill="hold">
                                          <p:stCondLst>
                                            <p:cond delay="0"/>
                                          </p:stCondLst>
                                        </p:cTn>
                                        <p:tgtEl>
                                          <p:spTgt spid="6759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6759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67592"/>
                                        </p:tgtEl>
                                        <p:attrNameLst>
                                          <p:attrName>ppt_w</p:attrName>
                                        </p:attrNameLst>
                                      </p:cBhvr>
                                      <p:tavLst>
                                        <p:tav tm="0">
                                          <p:val>
                                            <p:fltVal val="0"/>
                                          </p:val>
                                        </p:tav>
                                        <p:tav tm="100000">
                                          <p:val>
                                            <p:strVal val="#ppt_w"/>
                                          </p:val>
                                        </p:tav>
                                      </p:tavLst>
                                    </p:anim>
                                  </p:childTnLst>
                                </p:cTn>
                              </p:par>
                            </p:childTnLst>
                          </p:cTn>
                        </p:par>
                        <p:par>
                          <p:cTn id="11" fill="hold" nodeType="afterGroup">
                            <p:stCondLst>
                              <p:cond delay="1200"/>
                            </p:stCondLst>
                            <p:childTnLst>
                              <p:par>
                                <p:cTn id="12" presetID="12" presetClass="entr" presetSubtype="4" fill="hold" grpId="0" nodeType="afterEffect">
                                  <p:stCondLst>
                                    <p:cond delay="0"/>
                                  </p:stCondLst>
                                  <p:childTnLst>
                                    <p:set>
                                      <p:cBhvr>
                                        <p:cTn id="13" dur="1" fill="hold">
                                          <p:stCondLst>
                                            <p:cond delay="0"/>
                                          </p:stCondLst>
                                        </p:cTn>
                                        <p:tgtEl>
                                          <p:spTgt spid="67594">
                                            <p:txEl>
                                              <p:pRg st="0" end="0"/>
                                            </p:txEl>
                                          </p:spTgt>
                                        </p:tgtEl>
                                        <p:attrNameLst>
                                          <p:attrName>style.visibility</p:attrName>
                                        </p:attrNameLst>
                                      </p:cBhvr>
                                      <p:to>
                                        <p:strVal val="visible"/>
                                      </p:to>
                                    </p:set>
                                    <p:animEffect transition="in" filter="slide(fromBottom)">
                                      <p:cBhvr>
                                        <p:cTn id="14" dur="500">
                                          <p:stCondLst>
                                            <p:cond delay="0"/>
                                          </p:stCondLst>
                                        </p:cTn>
                                        <p:tgtEl>
                                          <p:spTgt spid="675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p:bldP spid="6759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l-GR" b="1" smtClean="0">
                <a:latin typeface="Calibri" pitchFamily="34" charset="0"/>
              </a:rPr>
              <a:t>Οδυσσέας Ανδρούτσος</a:t>
            </a:r>
          </a:p>
        </p:txBody>
      </p:sp>
      <p:sp>
        <p:nvSpPr>
          <p:cNvPr id="22531" name="Rectangle 5"/>
          <p:cNvSpPr>
            <a:spLocks noGrp="1" noChangeArrowheads="1"/>
          </p:cNvSpPr>
          <p:nvPr>
            <p:ph type="body" sz="half" idx="1"/>
          </p:nvPr>
        </p:nvSpPr>
        <p:spPr>
          <a:xfrm>
            <a:off x="971550" y="2060575"/>
            <a:ext cx="3808413" cy="3313113"/>
          </a:xfrm>
        </p:spPr>
        <p:txBody>
          <a:bodyPr/>
          <a:lstStyle/>
          <a:p>
            <a:pPr eaLnBrk="1" hangingPunct="1"/>
            <a:r>
              <a:rPr lang="el-GR" smtClean="0">
                <a:latin typeface="Calibri" pitchFamily="34" charset="0"/>
              </a:rPr>
              <a:t>Ο ήρωας Οδυσσέας Ανδρούτσος έμεινε κι αυτός σαν άλλος Λεωνίδας και έδωσε άνιση μάχη στο Χάνι της Γραβιάς.  </a:t>
            </a:r>
          </a:p>
        </p:txBody>
      </p:sp>
      <p:pic>
        <p:nvPicPr>
          <p:cNvPr id="22532" name="Picture 7" descr="Οδυσσέας Ανδρούτσος"/>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87938" y="1628775"/>
            <a:ext cx="3341687" cy="4537075"/>
          </a:xfrm>
          <a:noFill/>
        </p:spPr>
      </p:pic>
    </p:spTree>
  </p:cSld>
  <p:clrMapOvr>
    <a:masterClrMapping/>
  </p:clrMapOvr>
  <p:transition>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algn="ctr" eaLnBrk="1" hangingPunct="1"/>
            <a:r>
              <a:rPr lang="el-GR" b="1" smtClean="0">
                <a:latin typeface="Calibri" pitchFamily="34" charset="0"/>
              </a:rPr>
              <a:t>Η μάχη στο Χάνι της Γραβιάς</a:t>
            </a:r>
          </a:p>
        </p:txBody>
      </p:sp>
      <p:sp>
        <p:nvSpPr>
          <p:cNvPr id="23555" name="Rectangle 5"/>
          <p:cNvSpPr>
            <a:spLocks noGrp="1" noChangeArrowheads="1"/>
          </p:cNvSpPr>
          <p:nvPr>
            <p:ph type="body" sz="half" idx="1"/>
          </p:nvPr>
        </p:nvSpPr>
        <p:spPr>
          <a:xfrm>
            <a:off x="539750" y="1557338"/>
            <a:ext cx="3808413" cy="4133850"/>
          </a:xfrm>
        </p:spPr>
        <p:txBody>
          <a:bodyPr/>
          <a:lstStyle/>
          <a:p>
            <a:pPr eaLnBrk="1" hangingPunct="1"/>
            <a:r>
              <a:rPr lang="el-GR" smtClean="0">
                <a:latin typeface="Calibri" pitchFamily="34" charset="0"/>
              </a:rPr>
              <a:t>Λιγοστοί Έλληνες πολέμησαν στον ένδοξο τούτο τόπο για να καθυστερήσουν τις στρατιές των Τούρκων που κατευθύνονταν προς την Πελοπόννησο.</a:t>
            </a:r>
          </a:p>
        </p:txBody>
      </p:sp>
      <p:pic>
        <p:nvPicPr>
          <p:cNvPr id="23556" name="Picture 7" descr="μάχη στο χάνι της γραβιάς"/>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56100" y="1641475"/>
            <a:ext cx="4462463" cy="4208463"/>
          </a:xfrm>
          <a:noFill/>
        </p:spPr>
      </p:pic>
    </p:spTree>
  </p:cSld>
  <p:clrMapOvr>
    <a:masterClrMapping/>
  </p:clrMapOvr>
  <p:transition>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l-GR" b="1" smtClean="0">
                <a:latin typeface="Calibri" pitchFamily="34" charset="0"/>
              </a:rPr>
              <a:t>Αθανάσιος Διάκος</a:t>
            </a:r>
          </a:p>
        </p:txBody>
      </p:sp>
      <p:sp>
        <p:nvSpPr>
          <p:cNvPr id="24579" name="Rectangle 5"/>
          <p:cNvSpPr>
            <a:spLocks noGrp="1" noChangeArrowheads="1"/>
          </p:cNvSpPr>
          <p:nvPr>
            <p:ph type="body" sz="half" idx="1"/>
          </p:nvPr>
        </p:nvSpPr>
        <p:spPr>
          <a:xfrm>
            <a:off x="468313" y="1412875"/>
            <a:ext cx="4464050" cy="5373688"/>
          </a:xfrm>
        </p:spPr>
        <p:txBody>
          <a:bodyPr/>
          <a:lstStyle/>
          <a:p>
            <a:pPr eaLnBrk="1" hangingPunct="1"/>
            <a:r>
              <a:rPr lang="el-GR" smtClean="0">
                <a:latin typeface="Calibri" pitchFamily="34" charset="0"/>
              </a:rPr>
              <a:t>«Για δες καιρό που διάλεξε ο χάρος να με πάρει , τώρα που ανθίζουν τα κλαδιά και βγάζει η γης χορτάρι.»</a:t>
            </a:r>
          </a:p>
          <a:p>
            <a:pPr eaLnBrk="1" hangingPunct="1"/>
            <a:r>
              <a:rPr lang="el-GR" smtClean="0">
                <a:latin typeface="Calibri" pitchFamily="34" charset="0"/>
              </a:rPr>
              <a:t>Τούτο ήταν το μοναδικό παράπονο του ήρωα που πολέμησε μέχρι που του κόπηκε το σπαθί στην Αλαμάνα για να συλληφθεί αιχμάλωτος.</a:t>
            </a:r>
          </a:p>
        </p:txBody>
      </p:sp>
      <p:pic>
        <p:nvPicPr>
          <p:cNvPr id="24580" name="Picture 7" descr="Αθανάσιος Διάκος"/>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65713" y="1627188"/>
            <a:ext cx="3438525" cy="4467225"/>
          </a:xfrm>
          <a:noFill/>
        </p:spPr>
      </p:pic>
    </p:spTree>
  </p:cSld>
  <p:clrMapOvr>
    <a:masterClrMapping/>
  </p:clrMapOvr>
  <p:transition>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l-GR" b="1" smtClean="0">
                <a:latin typeface="Calibri" pitchFamily="34" charset="0"/>
              </a:rPr>
              <a:t>Παπαφλέσσας</a:t>
            </a:r>
          </a:p>
        </p:txBody>
      </p:sp>
      <p:sp>
        <p:nvSpPr>
          <p:cNvPr id="25603" name="Rectangle 5"/>
          <p:cNvSpPr>
            <a:spLocks noGrp="1" noChangeArrowheads="1"/>
          </p:cNvSpPr>
          <p:nvPr>
            <p:ph type="body" sz="half" idx="1"/>
          </p:nvPr>
        </p:nvSpPr>
        <p:spPr>
          <a:xfrm>
            <a:off x="684213" y="1557338"/>
            <a:ext cx="4175125" cy="4530725"/>
          </a:xfrm>
        </p:spPr>
        <p:txBody>
          <a:bodyPr/>
          <a:lstStyle/>
          <a:p>
            <a:pPr eaLnBrk="1" hangingPunct="1">
              <a:lnSpc>
                <a:spcPct val="80000"/>
              </a:lnSpc>
            </a:pPr>
            <a:r>
              <a:rPr lang="el-GR" smtClean="0">
                <a:latin typeface="Calibri" pitchFamily="34" charset="0"/>
              </a:rPr>
              <a:t>Ακόμη και ο εχθρός του αναγνώρισε την λεβεντιά του και έβαλε και του έστησαν το νεκρό του σώμα μπροστά του να φιλήσει το ανδρείο τούτο παλικάρι.  Θυσιάστηκε στο Μανιάκι προσπαθώντας να καθυστερήσει τον στρατού του Ιμπραήμ που θα διέλυε την επανάσταση. </a:t>
            </a:r>
          </a:p>
        </p:txBody>
      </p:sp>
      <p:pic>
        <p:nvPicPr>
          <p:cNvPr id="25604" name="Picture 7" descr="Παπαφλέσσας"/>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48238" y="1557338"/>
            <a:ext cx="3733800" cy="4535487"/>
          </a:xfrm>
          <a:noFill/>
        </p:spPr>
      </p:pic>
    </p:spTree>
  </p:cSld>
  <p:clrMapOvr>
    <a:masterClrMapping/>
  </p:clrMapOvr>
  <p:transition>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algn="ctr" eaLnBrk="1" hangingPunct="1"/>
            <a:r>
              <a:rPr lang="el-GR" b="1" smtClean="0">
                <a:latin typeface="Calibri" pitchFamily="34" charset="0"/>
              </a:rPr>
              <a:t>Η καταστροφή της Χίου</a:t>
            </a:r>
          </a:p>
        </p:txBody>
      </p:sp>
      <p:sp>
        <p:nvSpPr>
          <p:cNvPr id="26627" name="Rectangle 5"/>
          <p:cNvSpPr>
            <a:spLocks noGrp="1" noChangeArrowheads="1"/>
          </p:cNvSpPr>
          <p:nvPr>
            <p:ph type="body" sz="half" idx="1"/>
          </p:nvPr>
        </p:nvSpPr>
        <p:spPr>
          <a:xfrm>
            <a:off x="914400" y="1600200"/>
            <a:ext cx="3808413" cy="4530725"/>
          </a:xfrm>
        </p:spPr>
        <p:txBody>
          <a:bodyPr/>
          <a:lstStyle/>
          <a:p>
            <a:pPr eaLnBrk="1" hangingPunct="1"/>
            <a:r>
              <a:rPr lang="el-GR" smtClean="0">
                <a:latin typeface="Calibri" pitchFamily="34" charset="0"/>
              </a:rPr>
              <a:t>Οι Τούρκοι για να λυγίσουν τους επαναστάτες τα έβαλαν με τους άμαχους. Ο Τουρκικός στόλος μπαίνει στο λιμάνι της Χίου και καταστρέφει την πόλη ολοκληρωτικά. </a:t>
            </a:r>
          </a:p>
        </p:txBody>
      </p:sp>
      <p:pic>
        <p:nvPicPr>
          <p:cNvPr id="26628" name="Picture 7" descr="καταστροφή της Χίου"/>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41875" y="1557338"/>
            <a:ext cx="4017963" cy="4464050"/>
          </a:xfrm>
          <a:noFill/>
        </p:spPr>
      </p:pic>
    </p:spTree>
  </p:cSld>
  <p:clrMapOvr>
    <a:masterClrMapping/>
  </p:clrMapOvr>
  <p:transition>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algn="ctr" eaLnBrk="1" hangingPunct="1"/>
            <a:r>
              <a:rPr lang="el-GR" b="1" smtClean="0">
                <a:latin typeface="Calibri" pitchFamily="34" charset="0"/>
              </a:rPr>
              <a:t>Καταστροφή των Ψαρών</a:t>
            </a:r>
          </a:p>
        </p:txBody>
      </p:sp>
      <p:sp>
        <p:nvSpPr>
          <p:cNvPr id="27651" name="Rectangle 6"/>
          <p:cNvSpPr>
            <a:spLocks noGrp="1" noChangeArrowheads="1"/>
          </p:cNvSpPr>
          <p:nvPr>
            <p:ph type="body" sz="half" idx="2"/>
          </p:nvPr>
        </p:nvSpPr>
        <p:spPr>
          <a:xfrm>
            <a:off x="4878388" y="1600200"/>
            <a:ext cx="3941762" cy="4530725"/>
          </a:xfrm>
        </p:spPr>
        <p:txBody>
          <a:bodyPr/>
          <a:lstStyle/>
          <a:p>
            <a:pPr eaLnBrk="1" hangingPunct="1"/>
            <a:r>
              <a:rPr lang="el-GR" smtClean="0">
                <a:latin typeface="Calibri" pitchFamily="34" charset="0"/>
              </a:rPr>
              <a:t>Την ίδια τύχη θα έχουν και τα Ψαρά λίγο καιρό αργότερα.</a:t>
            </a:r>
          </a:p>
          <a:p>
            <a:pPr eaLnBrk="1" hangingPunct="1"/>
            <a:r>
              <a:rPr lang="el-GR" smtClean="0">
                <a:latin typeface="Calibri" pitchFamily="34" charset="0"/>
              </a:rPr>
              <a:t>«Στων Ψαρών την ολόμαυρη ράχη περπατώντας η δόξα μονάχη ……..»  </a:t>
            </a:r>
          </a:p>
        </p:txBody>
      </p:sp>
      <p:pic>
        <p:nvPicPr>
          <p:cNvPr id="27652" name="Picture 7" descr="καταστροφή των Ψαρών"/>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3850" y="2506663"/>
            <a:ext cx="4392613" cy="3148012"/>
          </a:xfrm>
          <a:noFill/>
        </p:spPr>
      </p:pic>
    </p:spTree>
  </p:cSld>
  <p:clrMapOvr>
    <a:masterClrMapping/>
  </p:clrMapOvr>
  <p:transition>
    <p:cover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2627313" y="115888"/>
            <a:ext cx="6130925" cy="882650"/>
          </a:xfrm>
        </p:spPr>
        <p:txBody>
          <a:bodyPr/>
          <a:lstStyle/>
          <a:p>
            <a:pPr algn="ctr" eaLnBrk="1" hangingPunct="1"/>
            <a:r>
              <a:rPr lang="el-GR" b="1" smtClean="0">
                <a:latin typeface="Calibri" pitchFamily="34" charset="0"/>
              </a:rPr>
              <a:t>Κωνσταντίνος Κανάρης</a:t>
            </a:r>
          </a:p>
        </p:txBody>
      </p:sp>
      <p:sp>
        <p:nvSpPr>
          <p:cNvPr id="28675" name="Rectangle 5"/>
          <p:cNvSpPr>
            <a:spLocks noGrp="1" noChangeArrowheads="1"/>
          </p:cNvSpPr>
          <p:nvPr>
            <p:ph type="body" sz="half" idx="1"/>
          </p:nvPr>
        </p:nvSpPr>
        <p:spPr>
          <a:xfrm>
            <a:off x="395288" y="2852738"/>
            <a:ext cx="4241800" cy="3738562"/>
          </a:xfrm>
        </p:spPr>
        <p:txBody>
          <a:bodyPr/>
          <a:lstStyle/>
          <a:p>
            <a:pPr eaLnBrk="1" hangingPunct="1"/>
            <a:r>
              <a:rPr lang="el-GR" smtClean="0">
                <a:latin typeface="Calibri" pitchFamily="34" charset="0"/>
              </a:rPr>
              <a:t>Εκδίκηση θα πάρει όμως για τους Έλληνες ο Κωνσταντίνος Κανάρης που με πυρπολικό θα καταστρέψει την τουρκική ναυαρχίδα και άλλα τρία καράβια.</a:t>
            </a:r>
          </a:p>
        </p:txBody>
      </p:sp>
      <p:pic>
        <p:nvPicPr>
          <p:cNvPr id="28676" name="Picture 7" descr="ανατίναξη ναυαρχίδας από τον κ"/>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862513" y="1341438"/>
            <a:ext cx="3786187" cy="5068887"/>
          </a:xfrm>
          <a:noFill/>
        </p:spPr>
      </p:pic>
      <p:pic>
        <p:nvPicPr>
          <p:cNvPr id="28677" name="Picture 8" descr="Κωνσταντίνος Κανάρης"/>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27088" y="333375"/>
            <a:ext cx="1839912" cy="2590800"/>
          </a:xfrm>
          <a:noFill/>
        </p:spPr>
      </p:pic>
    </p:spTree>
  </p:cSld>
  <p:clrMapOvr>
    <a:masterClrMapping/>
  </p:clrMapOvr>
  <p:transition>
    <p:cover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body" sz="half" idx="1"/>
          </p:nvPr>
        </p:nvSpPr>
        <p:spPr>
          <a:xfrm>
            <a:off x="684213" y="4076700"/>
            <a:ext cx="8351837" cy="2486025"/>
          </a:xfrm>
        </p:spPr>
        <p:txBody>
          <a:bodyPr/>
          <a:lstStyle/>
          <a:p>
            <a:pPr eaLnBrk="1" hangingPunct="1">
              <a:lnSpc>
                <a:spcPct val="90000"/>
              </a:lnSpc>
            </a:pPr>
            <a:r>
              <a:rPr lang="el-GR" sz="2400" smtClean="0">
                <a:latin typeface="Calibri" pitchFamily="34" charset="0"/>
              </a:rPr>
              <a:t>Ο Ιμπραήμ Πασάς και ο Κιουταχής θα καταφτάσουν με πολυάριθμο στρατό και στόλο για να καταστείλουν την Επανάσταση. </a:t>
            </a:r>
          </a:p>
          <a:p>
            <a:pPr eaLnBrk="1" hangingPunct="1">
              <a:lnSpc>
                <a:spcPct val="90000"/>
              </a:lnSpc>
            </a:pPr>
            <a:r>
              <a:rPr lang="el-GR" sz="2400" smtClean="0">
                <a:latin typeface="Calibri" pitchFamily="34" charset="0"/>
              </a:rPr>
              <a:t>Η αρχική ομοψυχία των Ελλήνων χάνεται και ο εμφύλιος σπαραγμός θα δώσει την ευκαιρία στους Τούρκο-Αιγυπτίους να καταπνίξουν την επανάσταση σχεδόν στο αίμα.  </a:t>
            </a:r>
          </a:p>
        </p:txBody>
      </p:sp>
      <p:pic>
        <p:nvPicPr>
          <p:cNvPr id="29699" name="Picture 8" descr="Ιμπραήμ"/>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971550" y="260350"/>
            <a:ext cx="3019425" cy="3744913"/>
          </a:xfrm>
          <a:noFill/>
        </p:spPr>
      </p:pic>
      <p:pic>
        <p:nvPicPr>
          <p:cNvPr id="29700" name="Picture 9" descr="Χουρσίτ Πασάς"/>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813425" y="260350"/>
            <a:ext cx="2981325" cy="3744913"/>
          </a:xfrm>
          <a:noFill/>
        </p:spPr>
      </p:pic>
    </p:spTree>
  </p:cSld>
  <p:clrMapOvr>
    <a:masterClrMapping/>
  </p:clrMapOvr>
  <p:transition>
    <p:cover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pPr eaLnBrk="1" hangingPunct="1"/>
            <a:r>
              <a:rPr lang="el-GR" b="1" smtClean="0">
                <a:latin typeface="Calibri" pitchFamily="34" charset="0"/>
              </a:rPr>
              <a:t>Η πολιορκία του Μεσολογγίου</a:t>
            </a:r>
          </a:p>
        </p:txBody>
      </p:sp>
      <p:sp>
        <p:nvSpPr>
          <p:cNvPr id="30723" name="Rectangle 5"/>
          <p:cNvSpPr>
            <a:spLocks noGrp="1" noChangeArrowheads="1"/>
          </p:cNvSpPr>
          <p:nvPr>
            <p:ph type="body" sz="half" idx="1"/>
          </p:nvPr>
        </p:nvSpPr>
        <p:spPr>
          <a:xfrm>
            <a:off x="468313" y="1600200"/>
            <a:ext cx="4175125" cy="4492625"/>
          </a:xfrm>
        </p:spPr>
        <p:txBody>
          <a:bodyPr/>
          <a:lstStyle/>
          <a:p>
            <a:pPr eaLnBrk="1" hangingPunct="1"/>
            <a:r>
              <a:rPr lang="el-GR" smtClean="0">
                <a:latin typeface="Calibri" pitchFamily="34" charset="0"/>
              </a:rPr>
              <a:t>Η πόλη του Μεσολογγίου είναι το μοναδικό προπύργιο των επαναστατών στην Δυτική Στερεά. Οι Τούρκοι το πολιορκούν από ξηρά και θάλασσα μανιασμένα, μέχρι που στους υπερασπιστές σώνονται τα τρόφιμα. </a:t>
            </a:r>
          </a:p>
        </p:txBody>
      </p:sp>
      <p:pic>
        <p:nvPicPr>
          <p:cNvPr id="30724" name="Picture 7" descr="οχυροματικά έργα στο μεσολόγγι"/>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56125" y="1598613"/>
            <a:ext cx="3960813" cy="3963987"/>
          </a:xfrm>
          <a:noFill/>
        </p:spPr>
      </p:pic>
    </p:spTree>
  </p:cSld>
  <p:clrMapOvr>
    <a:masterClrMapping/>
  </p:clrMapOvr>
  <p:transition>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611188" y="260350"/>
            <a:ext cx="8064500" cy="1143000"/>
          </a:xfrm>
        </p:spPr>
        <p:txBody>
          <a:bodyPr/>
          <a:lstStyle/>
          <a:p>
            <a:pPr eaLnBrk="1" hangingPunct="1"/>
            <a:r>
              <a:rPr lang="el-GR" b="1" smtClean="0">
                <a:latin typeface="Calibri" pitchFamily="34" charset="0"/>
              </a:rPr>
              <a:t>Ο θάνατος του Μάρκου Μπότσαρη</a:t>
            </a:r>
          </a:p>
        </p:txBody>
      </p:sp>
      <p:sp>
        <p:nvSpPr>
          <p:cNvPr id="31747" name="Rectangle 5"/>
          <p:cNvSpPr>
            <a:spLocks noGrp="1" noChangeArrowheads="1"/>
          </p:cNvSpPr>
          <p:nvPr>
            <p:ph type="body" sz="half" idx="1"/>
          </p:nvPr>
        </p:nvSpPr>
        <p:spPr>
          <a:xfrm>
            <a:off x="827088" y="2349500"/>
            <a:ext cx="3808412" cy="3124200"/>
          </a:xfrm>
        </p:spPr>
        <p:txBody>
          <a:bodyPr/>
          <a:lstStyle/>
          <a:p>
            <a:pPr eaLnBrk="1" hangingPunct="1"/>
            <a:r>
              <a:rPr lang="el-GR" smtClean="0">
                <a:latin typeface="Calibri" pitchFamily="34" charset="0"/>
              </a:rPr>
              <a:t>Εδώ θα βρει το θάνατο το άξιο τέκνο της Πατρίδας ο Μάρκος Μπότσαρης καθώς και ο γνωστός Φιλέλληνας Λόρδος Βύρωνας.</a:t>
            </a:r>
          </a:p>
        </p:txBody>
      </p:sp>
      <p:pic>
        <p:nvPicPr>
          <p:cNvPr id="31748" name="Picture 7" descr="Ο θάνατος του Μάρκου Μπότσαρη"/>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7900" y="1774825"/>
            <a:ext cx="4105275" cy="4064000"/>
          </a:xfrm>
          <a:noFill/>
        </p:spPr>
      </p:pic>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914400" y="277813"/>
            <a:ext cx="5600700" cy="1143000"/>
          </a:xfrm>
        </p:spPr>
        <p:txBody>
          <a:bodyPr/>
          <a:lstStyle/>
          <a:p>
            <a:pPr algn="ctr" eaLnBrk="1" hangingPunct="1"/>
            <a:r>
              <a:rPr lang="el-GR" b="1" smtClean="0">
                <a:latin typeface="Calibri" pitchFamily="34" charset="0"/>
              </a:rPr>
              <a:t>«Εάλω η Πόλη»</a:t>
            </a:r>
          </a:p>
        </p:txBody>
      </p:sp>
      <p:sp>
        <p:nvSpPr>
          <p:cNvPr id="5123" name="Rectangle 5"/>
          <p:cNvSpPr>
            <a:spLocks noGrp="1" noChangeArrowheads="1"/>
          </p:cNvSpPr>
          <p:nvPr>
            <p:ph type="body" sz="half" idx="1"/>
          </p:nvPr>
        </p:nvSpPr>
        <p:spPr>
          <a:xfrm>
            <a:off x="611188" y="1484313"/>
            <a:ext cx="5545137" cy="4968875"/>
          </a:xfrm>
        </p:spPr>
        <p:txBody>
          <a:bodyPr/>
          <a:lstStyle/>
          <a:p>
            <a:pPr eaLnBrk="1" hangingPunct="1"/>
            <a:r>
              <a:rPr lang="el-GR" smtClean="0">
                <a:latin typeface="Calibri" pitchFamily="34" charset="0"/>
              </a:rPr>
              <a:t>Ο Κωνσταντίνος Παλαιολόγος ο τελευταίος Έλληνας αυτοκράτορας σκοτώνεται πολεμώντας μπροστά στα τείχη της Βασιλεύουσας. </a:t>
            </a:r>
            <a:br>
              <a:rPr lang="el-GR" smtClean="0">
                <a:latin typeface="Calibri" pitchFamily="34" charset="0"/>
              </a:rPr>
            </a:br>
            <a:r>
              <a:rPr lang="el-GR" smtClean="0">
                <a:latin typeface="Calibri" pitchFamily="34" charset="0"/>
              </a:rPr>
              <a:t>Ο Μωάμεθ ο Β’ κατορθώνει να κυριεύσει την Πόλη.</a:t>
            </a:r>
          </a:p>
          <a:p>
            <a:pPr eaLnBrk="1" hangingPunct="1"/>
            <a:r>
              <a:rPr lang="el-GR" smtClean="0">
                <a:latin typeface="Calibri" pitchFamily="34" charset="0"/>
              </a:rPr>
              <a:t>Οι Έλληνες ξεκινούν μια μεγάλη και δύσκολη περίοδο σκλαβιάς που θα κρατήσει τετρακόσια σχεδόν χρόνια.</a:t>
            </a:r>
          </a:p>
        </p:txBody>
      </p:sp>
      <p:pic>
        <p:nvPicPr>
          <p:cNvPr id="5124" name="Picture 8" descr="Κωνσταντίνος Παλαιολόγος"/>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430963" y="260350"/>
            <a:ext cx="2389187" cy="3167063"/>
          </a:xfrm>
          <a:noFill/>
        </p:spPr>
      </p:pic>
      <p:pic>
        <p:nvPicPr>
          <p:cNvPr id="5125" name="Picture 9" descr="Μωάμεθ ο Β΄"/>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378575" y="3500438"/>
            <a:ext cx="2406650" cy="3097212"/>
          </a:xfrm>
          <a:noFill/>
        </p:spPr>
      </p:pic>
    </p:spTree>
  </p:cSld>
  <p:clrMapOvr>
    <a:masterClrMapping/>
  </p:clrMapOvr>
  <p:transition>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Grp="1" noChangeArrowheads="1"/>
          </p:cNvSpPr>
          <p:nvPr>
            <p:ph type="body" sz="half" idx="1"/>
          </p:nvPr>
        </p:nvSpPr>
        <p:spPr>
          <a:xfrm>
            <a:off x="323850" y="2565400"/>
            <a:ext cx="3960813" cy="2808288"/>
          </a:xfrm>
        </p:spPr>
        <p:txBody>
          <a:bodyPr/>
          <a:lstStyle/>
          <a:p>
            <a:pPr eaLnBrk="1" hangingPunct="1"/>
            <a:r>
              <a:rPr lang="el-GR" sz="2400" smtClean="0">
                <a:latin typeface="Calibri" pitchFamily="34" charset="0"/>
              </a:rPr>
              <a:t>Οι πολιορκημένοι αποφασίζουν έξοδο από την πόλη μέσα από τις γραμμές των Τούρκων.</a:t>
            </a:r>
          </a:p>
          <a:p>
            <a:pPr eaLnBrk="1" hangingPunct="1"/>
            <a:r>
              <a:rPr lang="el-GR" sz="2400" b="1" smtClean="0">
                <a:latin typeface="Calibri" pitchFamily="34" charset="0"/>
              </a:rPr>
              <a:t>«Δρόμο να ανοίγουν τα σπαθιά και ελεύθεροι να μείνουν.»</a:t>
            </a:r>
          </a:p>
        </p:txBody>
      </p:sp>
      <p:pic>
        <p:nvPicPr>
          <p:cNvPr id="32771" name="Picture 4" descr="έξοδος του μεσολογγίου"/>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84663" y="476250"/>
            <a:ext cx="4586287" cy="5805488"/>
          </a:xfrm>
          <a:noFill/>
        </p:spPr>
      </p:pic>
      <p:sp>
        <p:nvSpPr>
          <p:cNvPr id="32772" name="Rectangle 9"/>
          <p:cNvSpPr>
            <a:spLocks noGrp="1" noChangeArrowheads="1"/>
          </p:cNvSpPr>
          <p:nvPr>
            <p:ph type="title"/>
          </p:nvPr>
        </p:nvSpPr>
        <p:spPr>
          <a:xfrm>
            <a:off x="900113" y="277813"/>
            <a:ext cx="3167062" cy="1143000"/>
          </a:xfrm>
        </p:spPr>
        <p:txBody>
          <a:bodyPr/>
          <a:lstStyle/>
          <a:p>
            <a:pPr algn="ctr" eaLnBrk="1" hangingPunct="1"/>
            <a:r>
              <a:rPr lang="el-GR" b="1" smtClean="0">
                <a:latin typeface="Calibri" pitchFamily="34" charset="0"/>
              </a:rPr>
              <a:t>Η Έξοδος</a:t>
            </a:r>
          </a:p>
        </p:txBody>
      </p:sp>
    </p:spTree>
  </p:cSld>
  <p:clrMapOvr>
    <a:masterClrMapping/>
  </p:clrMapOvr>
  <p:transition>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p:cNvSpPr>
            <a:spLocks noGrp="1" noChangeArrowheads="1"/>
          </p:cNvSpPr>
          <p:nvPr>
            <p:ph type="body" sz="half" idx="1"/>
          </p:nvPr>
        </p:nvSpPr>
        <p:spPr>
          <a:xfrm>
            <a:off x="755650" y="4437063"/>
            <a:ext cx="7402513" cy="2197100"/>
          </a:xfrm>
        </p:spPr>
        <p:txBody>
          <a:bodyPr/>
          <a:lstStyle/>
          <a:p>
            <a:pPr eaLnBrk="1" hangingPunct="1"/>
            <a:r>
              <a:rPr lang="el-GR" smtClean="0">
                <a:latin typeface="Calibri" pitchFamily="34" charset="0"/>
              </a:rPr>
              <a:t>Οι ανήμποροι, οι γέροι και οι τραυματίες κλείνονται στην μπαρουταποθήκη και τινάζονται μαζί με τους Τούρκους στον αέρα για να μην πιαστούν αιχμάλωτοι.  </a:t>
            </a:r>
          </a:p>
        </p:txBody>
      </p:sp>
      <p:pic>
        <p:nvPicPr>
          <p:cNvPr id="33795" name="Picture 11" descr="ανατίναξη πυριτιδαποθήκης κατά την άλωση του Μεσολογγίου"/>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1692275" y="333375"/>
            <a:ext cx="5545138" cy="4010025"/>
          </a:xfrm>
          <a:noFill/>
        </p:spPr>
      </p:pic>
    </p:spTree>
  </p:cSld>
  <p:clrMapOvr>
    <a:masterClrMapping/>
  </p:clrMapOvr>
  <p:transition>
    <p:cover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468313" y="260350"/>
            <a:ext cx="7772400" cy="1143000"/>
          </a:xfrm>
        </p:spPr>
        <p:txBody>
          <a:bodyPr/>
          <a:lstStyle/>
          <a:p>
            <a:pPr algn="ctr" eaLnBrk="1" hangingPunct="1"/>
            <a:r>
              <a:rPr lang="el-GR" b="1" smtClean="0">
                <a:latin typeface="Calibri" pitchFamily="34" charset="0"/>
              </a:rPr>
              <a:t>Ο Λόρδος Βύρωνας</a:t>
            </a:r>
          </a:p>
        </p:txBody>
      </p:sp>
      <p:sp>
        <p:nvSpPr>
          <p:cNvPr id="34819" name="Rectangle 5"/>
          <p:cNvSpPr>
            <a:spLocks noGrp="1" noChangeArrowheads="1"/>
          </p:cNvSpPr>
          <p:nvPr>
            <p:ph type="body" sz="half" idx="1"/>
          </p:nvPr>
        </p:nvSpPr>
        <p:spPr>
          <a:xfrm>
            <a:off x="468313" y="1600200"/>
            <a:ext cx="4178300" cy="4781550"/>
          </a:xfrm>
        </p:spPr>
        <p:txBody>
          <a:bodyPr/>
          <a:lstStyle/>
          <a:p>
            <a:pPr eaLnBrk="1" hangingPunct="1"/>
            <a:r>
              <a:rPr lang="el-GR" smtClean="0">
                <a:latin typeface="Calibri" pitchFamily="34" charset="0"/>
              </a:rPr>
              <a:t>Ενώ η επανάσταση κινδυνεύει από τον Ιμπραήμ και τον Κιουταχή, οι θηριωδίες των Τούρκων στο Μεσολόγγι, τη Χίο και  τα Ψαρά και οι Φιλέλληνες, στρέφουν την Ευρωπαϊκή κοινή γνώμη με το μέρος των Ελλήνων. </a:t>
            </a:r>
          </a:p>
        </p:txBody>
      </p:sp>
      <p:pic>
        <p:nvPicPr>
          <p:cNvPr id="34820" name="Picture 7" descr="Λόρδος Βύρων"/>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1700" y="1557338"/>
            <a:ext cx="4148138" cy="4608512"/>
          </a:xfrm>
          <a:noFill/>
        </p:spPr>
      </p:pic>
    </p:spTree>
  </p:cSld>
  <p:clrMapOvr>
    <a:masterClrMapping/>
  </p:clrMapOvr>
  <p:transition>
    <p:cover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3"/>
          <p:cNvSpPr>
            <a:spLocks noGrp="1" noChangeArrowheads="1"/>
          </p:cNvSpPr>
          <p:nvPr>
            <p:ph type="title"/>
          </p:nvPr>
        </p:nvSpPr>
        <p:spPr>
          <a:xfrm>
            <a:off x="971550" y="260350"/>
            <a:ext cx="7772400" cy="871538"/>
          </a:xfrm>
        </p:spPr>
        <p:txBody>
          <a:bodyPr/>
          <a:lstStyle/>
          <a:p>
            <a:pPr algn="ctr" eaLnBrk="1" hangingPunct="1"/>
            <a:r>
              <a:rPr lang="el-GR" b="1" smtClean="0">
                <a:latin typeface="Calibri" pitchFamily="34" charset="0"/>
              </a:rPr>
              <a:t>Η ναυμαχία του Ναβαρίνου</a:t>
            </a:r>
          </a:p>
        </p:txBody>
      </p:sp>
      <p:pic>
        <p:nvPicPr>
          <p:cNvPr id="35843" name="Picture 7" descr="Ναυμαχία του Ναυαρίνου"/>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51050" y="1109663"/>
            <a:ext cx="4826000" cy="2781300"/>
          </a:xfrm>
          <a:noFill/>
        </p:spPr>
      </p:pic>
      <p:sp>
        <p:nvSpPr>
          <p:cNvPr id="35844" name="Rectangle 9"/>
          <p:cNvSpPr>
            <a:spLocks noGrp="1" noChangeArrowheads="1"/>
          </p:cNvSpPr>
          <p:nvPr>
            <p:ph type="body" sz="half" idx="2"/>
          </p:nvPr>
        </p:nvSpPr>
        <p:spPr>
          <a:xfrm>
            <a:off x="611188" y="4005263"/>
            <a:ext cx="8208962" cy="2592387"/>
          </a:xfrm>
        </p:spPr>
        <p:txBody>
          <a:bodyPr/>
          <a:lstStyle/>
          <a:p>
            <a:pPr eaLnBrk="1" hangingPunct="1"/>
            <a:r>
              <a:rPr lang="el-GR" smtClean="0">
                <a:latin typeface="Calibri" pitchFamily="34" charset="0"/>
              </a:rPr>
              <a:t>Τα μεταβαλλόμενα συμφέροντα των μεγάλων δυνάμεων της εποχής Αγγλίας, Γαλλίας και Ρωσίας ευνοούν τους Έλληνες. Έτσι οι Ευρωπαίοι με ενωμένους τους στόλους τους καταστρέφουν εντελώς τον Τούρκο-Αιγυπτιακό στόλο στο Ναβαρίνο.   </a:t>
            </a:r>
          </a:p>
        </p:txBody>
      </p:sp>
    </p:spTree>
  </p:cSld>
  <p:clrMapOvr>
    <a:masterClrMapping/>
  </p:clrMapOvr>
  <p:transition>
    <p:cover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pPr algn="ctr" eaLnBrk="1" hangingPunct="1"/>
            <a:r>
              <a:rPr lang="el-GR" b="1" smtClean="0">
                <a:latin typeface="Calibri" pitchFamily="34" charset="0"/>
              </a:rPr>
              <a:t>Το πρώτο Ελληνικό κράτος</a:t>
            </a:r>
          </a:p>
        </p:txBody>
      </p:sp>
      <p:sp>
        <p:nvSpPr>
          <p:cNvPr id="36867" name="Rectangle 6"/>
          <p:cNvSpPr>
            <a:spLocks noGrp="1" noChangeArrowheads="1"/>
          </p:cNvSpPr>
          <p:nvPr>
            <p:ph type="body" sz="half" idx="2"/>
          </p:nvPr>
        </p:nvSpPr>
        <p:spPr>
          <a:xfrm>
            <a:off x="684213" y="1557338"/>
            <a:ext cx="3600450" cy="4573587"/>
          </a:xfrm>
        </p:spPr>
        <p:txBody>
          <a:bodyPr/>
          <a:lstStyle/>
          <a:p>
            <a:pPr eaLnBrk="1" hangingPunct="1"/>
            <a:r>
              <a:rPr lang="el-GR" smtClean="0">
                <a:latin typeface="Calibri" pitchFamily="34" charset="0"/>
              </a:rPr>
              <a:t>Έτσι δημιουργείται το πρώτο Ελληνικό κράτος που έχει στην επικράτεια του μόλις την Πελοπόννησο την Στερεά Ελλάδα και τα νησιά των Κυκλάδων.</a:t>
            </a:r>
          </a:p>
        </p:txBody>
      </p:sp>
      <p:pic>
        <p:nvPicPr>
          <p:cNvPr id="36868" name="Picture 9" descr="χάρτης"/>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356100" y="1557338"/>
            <a:ext cx="4787900" cy="4787900"/>
          </a:xfrm>
          <a:noFill/>
        </p:spPr>
      </p:pic>
    </p:spTree>
  </p:cSld>
  <p:clrMapOvr>
    <a:masterClrMapping/>
  </p:clrMapOvr>
  <p:transition>
    <p:cover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pPr algn="ctr" eaLnBrk="1" hangingPunct="1"/>
            <a:r>
              <a:rPr lang="el-GR" b="1" smtClean="0">
                <a:latin typeface="Calibri" pitchFamily="34" charset="0"/>
              </a:rPr>
              <a:t>Ο Ιωάννης Καποδίστριας</a:t>
            </a:r>
          </a:p>
        </p:txBody>
      </p:sp>
      <p:sp>
        <p:nvSpPr>
          <p:cNvPr id="37891" name="Rectangle 5"/>
          <p:cNvSpPr>
            <a:spLocks noGrp="1" noChangeArrowheads="1"/>
          </p:cNvSpPr>
          <p:nvPr>
            <p:ph type="body" sz="half" idx="1"/>
          </p:nvPr>
        </p:nvSpPr>
        <p:spPr>
          <a:xfrm>
            <a:off x="900113" y="2060575"/>
            <a:ext cx="3808412" cy="4060825"/>
          </a:xfrm>
        </p:spPr>
        <p:txBody>
          <a:bodyPr/>
          <a:lstStyle/>
          <a:p>
            <a:pPr eaLnBrk="1" hangingPunct="1"/>
            <a:r>
              <a:rPr lang="el-GR" smtClean="0">
                <a:latin typeface="Calibri" pitchFamily="34" charset="0"/>
              </a:rPr>
              <a:t>Στο ελληνικό κράτος αυτό αναλαμβάνει πρώτος πρωθυπουργός ο Ιωάννης Καποδίστριας που θέτει τα θεμέλια του σύγχρονου ελληνικού κράτους.</a:t>
            </a:r>
          </a:p>
        </p:txBody>
      </p:sp>
      <p:pic>
        <p:nvPicPr>
          <p:cNvPr id="37892" name="Picture 7" descr="Ιωάννης Καποδίστριας"/>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6163" y="1268413"/>
            <a:ext cx="3751262" cy="5184775"/>
          </a:xfrm>
          <a:noFill/>
        </p:spPr>
      </p:pic>
    </p:spTree>
  </p:cSld>
  <p:clrMapOvr>
    <a:masterClrMapping/>
  </p:clrMapOvr>
  <p:transition>
    <p:cover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pPr algn="ctr" eaLnBrk="1" hangingPunct="1"/>
            <a:r>
              <a:rPr lang="el-GR" b="1" smtClean="0">
                <a:latin typeface="Calibri" pitchFamily="34" charset="0"/>
              </a:rPr>
              <a:t>Ο Όθωνας</a:t>
            </a:r>
          </a:p>
        </p:txBody>
      </p:sp>
      <p:sp>
        <p:nvSpPr>
          <p:cNvPr id="38915" name="Rectangle 6"/>
          <p:cNvSpPr>
            <a:spLocks noGrp="1" noChangeArrowheads="1"/>
          </p:cNvSpPr>
          <p:nvPr>
            <p:ph type="body" sz="half" idx="2"/>
          </p:nvPr>
        </p:nvSpPr>
        <p:spPr>
          <a:xfrm>
            <a:off x="4787900" y="2708275"/>
            <a:ext cx="3384550" cy="2665413"/>
          </a:xfrm>
        </p:spPr>
        <p:txBody>
          <a:bodyPr/>
          <a:lstStyle/>
          <a:p>
            <a:pPr eaLnBrk="1" hangingPunct="1"/>
            <a:r>
              <a:rPr lang="el-GR" smtClean="0">
                <a:latin typeface="Calibri" pitchFamily="34" charset="0"/>
              </a:rPr>
              <a:t>Λίγο αργότερα οι μεγάλες δυνάμεις «διορίζουν» στην Ελλάδα βασιλιά. Πρώτος βασιλιάς ο Όθωνας.</a:t>
            </a:r>
          </a:p>
        </p:txBody>
      </p:sp>
      <p:pic>
        <p:nvPicPr>
          <p:cNvPr id="38916" name="Picture 7" descr="Όθωνας"/>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98525" y="1628775"/>
            <a:ext cx="3732213" cy="4608513"/>
          </a:xfrm>
          <a:noFill/>
        </p:spPr>
      </p:pic>
    </p:spTree>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Grp="1" noChangeArrowheads="1"/>
          </p:cNvSpPr>
          <p:nvPr>
            <p:ph type="title"/>
          </p:nvPr>
        </p:nvSpPr>
        <p:spPr>
          <a:xfrm>
            <a:off x="323850" y="260350"/>
            <a:ext cx="3311525" cy="2879725"/>
          </a:xfrm>
        </p:spPr>
        <p:txBody>
          <a:bodyPr/>
          <a:lstStyle/>
          <a:p>
            <a:pPr eaLnBrk="1" hangingPunct="1"/>
            <a:r>
              <a:rPr lang="el-GR" sz="3800" b="1" smtClean="0">
                <a:latin typeface="Calibri" pitchFamily="34" charset="0"/>
              </a:rPr>
              <a:t>Θρύλοι και παραδόσεις συντηρούν τον πόθο για απελευθέρωση</a:t>
            </a:r>
          </a:p>
        </p:txBody>
      </p:sp>
      <p:sp>
        <p:nvSpPr>
          <p:cNvPr id="6147" name="Rectangle 5"/>
          <p:cNvSpPr>
            <a:spLocks noGrp="1" noChangeArrowheads="1"/>
          </p:cNvSpPr>
          <p:nvPr>
            <p:ph type="body" sz="half" idx="1"/>
          </p:nvPr>
        </p:nvSpPr>
        <p:spPr>
          <a:xfrm>
            <a:off x="0" y="3357563"/>
            <a:ext cx="9144000" cy="3500437"/>
          </a:xfrm>
        </p:spPr>
        <p:txBody>
          <a:bodyPr/>
          <a:lstStyle/>
          <a:p>
            <a:pPr eaLnBrk="1" hangingPunct="1">
              <a:lnSpc>
                <a:spcPct val="80000"/>
              </a:lnSpc>
              <a:buFont typeface="Wingdings" pitchFamily="2" charset="2"/>
              <a:buNone/>
            </a:pPr>
            <a:r>
              <a:rPr lang="el-GR" sz="2400" b="1" smtClean="0"/>
              <a:t>	</a:t>
            </a:r>
            <a:r>
              <a:rPr lang="el-GR" sz="2400" b="1" smtClean="0">
                <a:latin typeface="Calibri" pitchFamily="34" charset="0"/>
              </a:rPr>
              <a:t>Της Αγια-Σοφιάς</a:t>
            </a:r>
            <a:r>
              <a:rPr lang="el-GR" sz="2400" smtClean="0">
                <a:latin typeface="Calibri" pitchFamily="34" charset="0"/>
              </a:rPr>
              <a:t> </a:t>
            </a:r>
          </a:p>
          <a:p>
            <a:pPr eaLnBrk="1" hangingPunct="1">
              <a:lnSpc>
                <a:spcPct val="80000"/>
              </a:lnSpc>
              <a:buFont typeface="Wingdings" pitchFamily="2" charset="2"/>
              <a:buNone/>
            </a:pPr>
            <a:r>
              <a:rPr lang="el-GR" sz="2400" smtClean="0">
                <a:latin typeface="Calibri" pitchFamily="34" charset="0"/>
              </a:rPr>
              <a:t>	Σημαίνει ο Θιός, σημαίνει η γης, σημαίνουν τα επουράνια,</a:t>
            </a:r>
            <a:br>
              <a:rPr lang="el-GR" sz="2400" smtClean="0">
                <a:latin typeface="Calibri" pitchFamily="34" charset="0"/>
              </a:rPr>
            </a:br>
            <a:r>
              <a:rPr lang="el-GR" sz="2400" smtClean="0">
                <a:latin typeface="Calibri" pitchFamily="34" charset="0"/>
              </a:rPr>
              <a:t>σημαίνει κι η Αγιά Σοφιά, το μέγα μοναστήρι,</a:t>
            </a:r>
            <a:br>
              <a:rPr lang="el-GR" sz="2400" smtClean="0">
                <a:latin typeface="Calibri" pitchFamily="34" charset="0"/>
              </a:rPr>
            </a:br>
            <a:r>
              <a:rPr lang="el-GR" sz="2400" smtClean="0">
                <a:latin typeface="Calibri" pitchFamily="34" charset="0"/>
              </a:rPr>
              <a:t>(….) </a:t>
            </a:r>
          </a:p>
          <a:p>
            <a:pPr eaLnBrk="1" hangingPunct="1">
              <a:lnSpc>
                <a:spcPct val="80000"/>
              </a:lnSpc>
              <a:buFont typeface="Wingdings" pitchFamily="2" charset="2"/>
              <a:buNone/>
            </a:pPr>
            <a:r>
              <a:rPr lang="el-GR" sz="2400" smtClean="0">
                <a:latin typeface="Calibri" pitchFamily="34" charset="0"/>
              </a:rPr>
              <a:t>	"Πάψετε το χερουβικό κι ας χαμηλώσουν τα άγια,</a:t>
            </a:r>
            <a:br>
              <a:rPr lang="el-GR" sz="2400" smtClean="0">
                <a:latin typeface="Calibri" pitchFamily="34" charset="0"/>
              </a:rPr>
            </a:br>
            <a:r>
              <a:rPr lang="el-GR" sz="2400" smtClean="0">
                <a:latin typeface="Calibri" pitchFamily="34" charset="0"/>
              </a:rPr>
              <a:t>παπάδες πάρτε τα ιερά και σεις κεριά σβηστείτε,</a:t>
            </a:r>
            <a:br>
              <a:rPr lang="el-GR" sz="2400" smtClean="0">
                <a:latin typeface="Calibri" pitchFamily="34" charset="0"/>
              </a:rPr>
            </a:br>
            <a:r>
              <a:rPr lang="el-GR" sz="2400" smtClean="0">
                <a:latin typeface="Calibri" pitchFamily="34" charset="0"/>
              </a:rPr>
              <a:t>γιατί είναι θέλημα Θεού η Πόλη να τουρκέψει.</a:t>
            </a:r>
            <a:br>
              <a:rPr lang="el-GR" sz="2400" smtClean="0">
                <a:latin typeface="Calibri" pitchFamily="34" charset="0"/>
              </a:rPr>
            </a:br>
            <a:r>
              <a:rPr lang="el-GR" sz="2400" smtClean="0">
                <a:latin typeface="Calibri" pitchFamily="34" charset="0"/>
              </a:rPr>
              <a:t>(…)</a:t>
            </a:r>
          </a:p>
          <a:p>
            <a:pPr eaLnBrk="1" hangingPunct="1">
              <a:lnSpc>
                <a:spcPct val="80000"/>
              </a:lnSpc>
              <a:buFont typeface="Wingdings" pitchFamily="2" charset="2"/>
              <a:buNone/>
            </a:pPr>
            <a:r>
              <a:rPr lang="el-GR" sz="2400" smtClean="0">
                <a:latin typeface="Calibri" pitchFamily="34" charset="0"/>
              </a:rPr>
              <a:t>	Η Δέσποινα ταράχτηκε και δάκρυσαν οι εικόνες.</a:t>
            </a:r>
            <a:br>
              <a:rPr lang="el-GR" sz="2400" smtClean="0">
                <a:latin typeface="Calibri" pitchFamily="34" charset="0"/>
              </a:rPr>
            </a:br>
            <a:r>
              <a:rPr lang="el-GR" sz="2400" b="1" smtClean="0">
                <a:latin typeface="Calibri" pitchFamily="34" charset="0"/>
              </a:rPr>
              <a:t>"Σώπασε κυρά Δέσποινα, και μη πολυδακρύζεις,</a:t>
            </a:r>
            <a:br>
              <a:rPr lang="el-GR" sz="2400" b="1" smtClean="0">
                <a:latin typeface="Calibri" pitchFamily="34" charset="0"/>
              </a:rPr>
            </a:br>
            <a:r>
              <a:rPr lang="el-GR" sz="2400" b="1" smtClean="0">
                <a:latin typeface="Calibri" pitchFamily="34" charset="0"/>
              </a:rPr>
              <a:t>πάλι με χρόνους, με καιρούς, πάλι δικά μας είναι".</a:t>
            </a:r>
          </a:p>
          <a:p>
            <a:pPr eaLnBrk="1" hangingPunct="1">
              <a:lnSpc>
                <a:spcPct val="80000"/>
              </a:lnSpc>
            </a:pPr>
            <a:endParaRPr lang="el-GR" sz="2400" b="1" smtClean="0"/>
          </a:p>
        </p:txBody>
      </p:sp>
      <p:pic>
        <p:nvPicPr>
          <p:cNvPr id="6148" name="Picture 17" descr="Αγία Σοφία"/>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51275" y="117475"/>
            <a:ext cx="5184775" cy="3562350"/>
          </a:xfrm>
          <a:noFill/>
        </p:spPr>
      </p:pic>
    </p:spTree>
  </p:cSld>
  <p:clrMapOvr>
    <a:masterClrMapping/>
  </p:clrMapOvr>
  <p:transition>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κρυφό σχολειό"/>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27088" y="269875"/>
            <a:ext cx="5507037" cy="3930650"/>
          </a:xfrm>
          <a:noFill/>
        </p:spPr>
      </p:pic>
      <p:sp>
        <p:nvSpPr>
          <p:cNvPr id="7171" name="Rectangle 9"/>
          <p:cNvSpPr>
            <a:spLocks noGrp="1" noChangeArrowheads="1"/>
          </p:cNvSpPr>
          <p:nvPr>
            <p:ph type="body" sz="half" idx="2"/>
          </p:nvPr>
        </p:nvSpPr>
        <p:spPr>
          <a:xfrm>
            <a:off x="755650" y="4365625"/>
            <a:ext cx="7772400" cy="2189163"/>
          </a:xfrm>
        </p:spPr>
        <p:txBody>
          <a:bodyPr/>
          <a:lstStyle/>
          <a:p>
            <a:pPr eaLnBrk="1" hangingPunct="1"/>
            <a:r>
              <a:rPr lang="el-GR" sz="2400" smtClean="0">
                <a:latin typeface="Calibri" pitchFamily="34" charset="0"/>
              </a:rPr>
              <a:t>Στο Κρυφό σχολείο οι Έλληνες μαθαίνουν Ελληνική Γλώσσα και Ιστορία και διατηρεί το όραμα της ελευθερίας ζωντανό.</a:t>
            </a:r>
          </a:p>
          <a:p>
            <a:pPr eaLnBrk="1" hangingPunct="1"/>
            <a:r>
              <a:rPr lang="el-GR" sz="2400" smtClean="0">
                <a:latin typeface="Calibri" pitchFamily="34" charset="0"/>
              </a:rPr>
              <a:t>Η ορθόδοξη πίστη τους κρατά ενωμένους και τους δίνει εθνική υπόσταση.</a:t>
            </a:r>
          </a:p>
        </p:txBody>
      </p:sp>
    </p:spTree>
  </p:cSld>
  <p:clrMapOvr>
    <a:masterClrMapping/>
  </p:clrMapOvr>
  <p:transition>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algn="ctr" eaLnBrk="1" hangingPunct="1"/>
            <a:r>
              <a:rPr lang="el-GR" b="1" smtClean="0">
                <a:latin typeface="Calibri" pitchFamily="34" charset="0"/>
              </a:rPr>
              <a:t>Φιλική Εταιρεία</a:t>
            </a:r>
          </a:p>
        </p:txBody>
      </p:sp>
      <p:sp>
        <p:nvSpPr>
          <p:cNvPr id="8195" name="Rectangle 5"/>
          <p:cNvSpPr>
            <a:spLocks noGrp="1" noChangeArrowheads="1"/>
          </p:cNvSpPr>
          <p:nvPr>
            <p:ph type="body" sz="half" idx="1"/>
          </p:nvPr>
        </p:nvSpPr>
        <p:spPr>
          <a:xfrm>
            <a:off x="287338" y="1600200"/>
            <a:ext cx="4932362" cy="4530725"/>
          </a:xfrm>
        </p:spPr>
        <p:txBody>
          <a:bodyPr/>
          <a:lstStyle/>
          <a:p>
            <a:pPr eaLnBrk="1" hangingPunct="1"/>
            <a:r>
              <a:rPr lang="el-GR" smtClean="0">
                <a:latin typeface="Calibri" pitchFamily="34" charset="0"/>
              </a:rPr>
              <a:t>Πολλές αποτυχημένες προσπάθειες θα γίνουν για απελευθέρωση οι οποίες όντας μεμονωμένες αποτυγχάνουν.  </a:t>
            </a:r>
          </a:p>
          <a:p>
            <a:pPr eaLnBrk="1" hangingPunct="1"/>
            <a:r>
              <a:rPr lang="el-GR" smtClean="0">
                <a:latin typeface="Calibri" pitchFamily="34" charset="0"/>
              </a:rPr>
              <a:t>Μέχρι που ιδρύεται το 1814 η Φιλική εταιρεία από τους Αθανάσιο Τσακάλωφ, Νικόλαο Σκουφά και Εμμανουήλ Ξάνθο. </a:t>
            </a:r>
          </a:p>
        </p:txBody>
      </p:sp>
      <p:pic>
        <p:nvPicPr>
          <p:cNvPr id="8196" name="Picture 7" descr="1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8832" r="18806" b="-139"/>
          <a:stretch>
            <a:fillRect/>
          </a:stretch>
        </p:blipFill>
        <p:spPr>
          <a:xfrm>
            <a:off x="5073650" y="1484313"/>
            <a:ext cx="3962400" cy="4752975"/>
          </a:xfrm>
          <a:noFill/>
        </p:spPr>
      </p:pic>
    </p:spTree>
  </p:cSld>
  <p:clrMapOvr>
    <a:masterClrMapping/>
  </p:clrMapOvr>
  <p:transition>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algn="ctr" eaLnBrk="1" hangingPunct="1"/>
            <a:r>
              <a:rPr lang="el-GR" sz="3600" b="1" smtClean="0">
                <a:latin typeface="Calibri" pitchFamily="34" charset="0"/>
              </a:rPr>
              <a:t>Κάρτα μέλους της Φιλικής Εταιρείας</a:t>
            </a:r>
          </a:p>
        </p:txBody>
      </p:sp>
      <p:sp>
        <p:nvSpPr>
          <p:cNvPr id="9219" name="Rectangle 5"/>
          <p:cNvSpPr>
            <a:spLocks noGrp="1" noChangeArrowheads="1"/>
          </p:cNvSpPr>
          <p:nvPr>
            <p:ph type="body" sz="half" idx="1"/>
          </p:nvPr>
        </p:nvSpPr>
        <p:spPr>
          <a:xfrm>
            <a:off x="395288" y="1484313"/>
            <a:ext cx="4329112" cy="5113337"/>
          </a:xfrm>
        </p:spPr>
        <p:txBody>
          <a:bodyPr/>
          <a:lstStyle/>
          <a:p>
            <a:pPr eaLnBrk="1" hangingPunct="1"/>
            <a:r>
              <a:rPr lang="el-GR" smtClean="0">
                <a:latin typeface="Calibri" pitchFamily="34" charset="0"/>
              </a:rPr>
              <a:t>Διακρίνονται τα γράμματα ΗΕΑ και ΗΘΣ, που σημαίνουν ελευθερία ή θάνατος, καθώς και ο ιερός δεσμός με τις δεκαέξι στήλες, που είναι το σύμβολο ενότητας της Εταιρείας. Στο κάτω μέρος είναι το κείμενο με το μυστικό αλφάβητο της Φιλικής Εταιρείας.</a:t>
            </a:r>
          </a:p>
        </p:txBody>
      </p:sp>
      <p:pic>
        <p:nvPicPr>
          <p:cNvPr id="9220" name="Picture 7" descr="κάρτα μέλους της Φιλικής εταιρείας"/>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9338" y="1773238"/>
            <a:ext cx="3952875" cy="4751387"/>
          </a:xfrm>
          <a:noFill/>
        </p:spPr>
      </p:pic>
    </p:spTree>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όρκος Φιλικού"/>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35150" y="187325"/>
            <a:ext cx="5688013" cy="4033838"/>
          </a:xfrm>
          <a:noFill/>
        </p:spPr>
      </p:pic>
      <p:sp>
        <p:nvSpPr>
          <p:cNvPr id="10243" name="Rectangle 9"/>
          <p:cNvSpPr>
            <a:spLocks noGrp="1" noChangeArrowheads="1"/>
          </p:cNvSpPr>
          <p:nvPr>
            <p:ph type="body" sz="half" idx="2"/>
          </p:nvPr>
        </p:nvSpPr>
        <p:spPr>
          <a:xfrm>
            <a:off x="900113" y="4292600"/>
            <a:ext cx="7772400" cy="2189163"/>
          </a:xfrm>
        </p:spPr>
        <p:txBody>
          <a:bodyPr/>
          <a:lstStyle/>
          <a:p>
            <a:pPr eaLnBrk="1" hangingPunct="1">
              <a:lnSpc>
                <a:spcPct val="90000"/>
              </a:lnSpc>
            </a:pPr>
            <a:r>
              <a:rPr lang="el-GR" smtClean="0">
                <a:latin typeface="Calibri" pitchFamily="34" charset="0"/>
              </a:rPr>
              <a:t>Οι Έλληνες με το ένα χέρι στην καρδιά και το άλλο στο Ευαγγέλιο δίνουν τον όρκο της Φιλικής Εταιρείας και προετοιμάζονται για την επανάσταση.  Στην εικόνα ο Θεόδωρος Κολοκοτρώνης μυείται μέλος της Οργάνωσης  </a:t>
            </a:r>
          </a:p>
        </p:txBody>
      </p:sp>
    </p:spTree>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algn="ctr" eaLnBrk="1" hangingPunct="1"/>
            <a:r>
              <a:rPr lang="el-GR" sz="3800" b="1" smtClean="0">
                <a:latin typeface="Calibri" pitchFamily="34" charset="0"/>
              </a:rPr>
              <a:t>Όρκος των Φιλικών και ευλογία της σημαίας</a:t>
            </a:r>
          </a:p>
        </p:txBody>
      </p:sp>
      <p:sp>
        <p:nvSpPr>
          <p:cNvPr id="11267" name="Rectangle 5"/>
          <p:cNvSpPr>
            <a:spLocks noGrp="1" noChangeArrowheads="1"/>
          </p:cNvSpPr>
          <p:nvPr>
            <p:ph type="body" sz="half" idx="1"/>
          </p:nvPr>
        </p:nvSpPr>
        <p:spPr>
          <a:xfrm>
            <a:off x="539750" y="2565400"/>
            <a:ext cx="3960813" cy="2305050"/>
          </a:xfrm>
        </p:spPr>
        <p:txBody>
          <a:bodyPr/>
          <a:lstStyle/>
          <a:p>
            <a:pPr eaLnBrk="1" hangingPunct="1">
              <a:buFont typeface="Wingdings" pitchFamily="2" charset="2"/>
              <a:buNone/>
            </a:pPr>
            <a:r>
              <a:rPr lang="el-GR" smtClean="0"/>
              <a:t>	</a:t>
            </a:r>
            <a:r>
              <a:rPr lang="el-GR" smtClean="0">
                <a:latin typeface="Calibri" pitchFamily="34" charset="0"/>
              </a:rPr>
              <a:t>Οι Έλληνες μαζικά θα δώσουν τον όρκο τους και θα προετοιμαστούν για τον αγώνα.</a:t>
            </a:r>
          </a:p>
        </p:txBody>
      </p:sp>
      <p:pic>
        <p:nvPicPr>
          <p:cNvPr id="11268" name="Picture 7" descr="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1400" y="1600200"/>
            <a:ext cx="3575050" cy="4924425"/>
          </a:xfrm>
          <a:noFill/>
        </p:spPr>
      </p:pic>
    </p:spTree>
  </p:cSld>
  <p:clrMapOvr>
    <a:masterClrMapping/>
  </p:clrMapOvr>
  <p:transition>
    <p:cover dir="d"/>
  </p:transition>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Layers</Template>
  <TotalTime>604</TotalTime>
  <Words>1005</Words>
  <Application>Microsoft Office PowerPoint</Application>
  <PresentationFormat>On-screen Show (4:3)</PresentationFormat>
  <Paragraphs>77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Layers</vt:lpstr>
      <vt:lpstr>Η Ελληνική Επανάσταση</vt:lpstr>
      <vt:lpstr>29 Μαΐου 1453</vt:lpstr>
      <vt:lpstr>«Εάλω η Πόλη»</vt:lpstr>
      <vt:lpstr>Θρύλοι και παραδόσεις συντηρούν τον πόθο για απελευθέρωση</vt:lpstr>
      <vt:lpstr>PowerPoint Presentation</vt:lpstr>
      <vt:lpstr>Φιλική Εταιρεία</vt:lpstr>
      <vt:lpstr>Κάρτα μέλους της Φιλικής Εταιρείας</vt:lpstr>
      <vt:lpstr>PowerPoint Presentation</vt:lpstr>
      <vt:lpstr>Όρκος των Φιλικών και ευλογία της σημαίας</vt:lpstr>
      <vt:lpstr>Αλέξανδρος Υψηλάντης</vt:lpstr>
      <vt:lpstr>PowerPoint Presentation</vt:lpstr>
      <vt:lpstr>25 Μαρτίου 1821</vt:lpstr>
      <vt:lpstr>Η Επανάσταση στην Ύδρα</vt:lpstr>
      <vt:lpstr>Ο απαγχονισμός του Πατριάρχη Γρηγορίου του Ε΄</vt:lpstr>
      <vt:lpstr>Η πολιορκία και απελευθέρωση της Τρίπολης</vt:lpstr>
      <vt:lpstr>PowerPoint Presentation</vt:lpstr>
      <vt:lpstr>PowerPoint Presentation</vt:lpstr>
      <vt:lpstr>Θεόδωρος Κολοκοτρώνης</vt:lpstr>
      <vt:lpstr>Στρατηγός Μακρυγιάννης</vt:lpstr>
      <vt:lpstr>Οδυσσέας Ανδρούτσος</vt:lpstr>
      <vt:lpstr>Η μάχη στο Χάνι της Γραβιάς</vt:lpstr>
      <vt:lpstr>Αθανάσιος Διάκος</vt:lpstr>
      <vt:lpstr>Παπαφλέσσας</vt:lpstr>
      <vt:lpstr>Η καταστροφή της Χίου</vt:lpstr>
      <vt:lpstr>Καταστροφή των Ψαρών</vt:lpstr>
      <vt:lpstr>Κωνσταντίνος Κανάρης</vt:lpstr>
      <vt:lpstr>PowerPoint Presentation</vt:lpstr>
      <vt:lpstr>Η πολιορκία του Μεσολογγίου</vt:lpstr>
      <vt:lpstr>Ο θάνατος του Μάρκου Μπότσαρη</vt:lpstr>
      <vt:lpstr>Η Έξοδος</vt:lpstr>
      <vt:lpstr>PowerPoint Presentation</vt:lpstr>
      <vt:lpstr>Ο Λόρδος Βύρωνας</vt:lpstr>
      <vt:lpstr>Η ναυμαχία του Ναβαρίνου</vt:lpstr>
      <vt:lpstr>Το πρώτο Ελληνικό κράτος</vt:lpstr>
      <vt:lpstr>Ο Ιωάννης Καποδίστριας</vt:lpstr>
      <vt:lpstr>Ο Όθωνας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PrimaryKB</dc:creator>
  <cp:lastModifiedBy>PrimaryKB</cp:lastModifiedBy>
  <cp:revision>10</cp:revision>
  <dcterms:created xsi:type="dcterms:W3CDTF">2004-03-22T16:20:55Z</dcterms:created>
  <dcterms:modified xsi:type="dcterms:W3CDTF">2020-03-23T23:30:16Z</dcterms:modified>
</cp:coreProperties>
</file>