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2" r:id="rId3"/>
    <p:sldId id="257" r:id="rId4"/>
    <p:sldId id="260" r:id="rId5"/>
    <p:sldId id="293" r:id="rId6"/>
    <p:sldId id="264" r:id="rId7"/>
    <p:sldId id="294" r:id="rId8"/>
    <p:sldId id="266" r:id="rId9"/>
    <p:sldId id="295" r:id="rId10"/>
    <p:sldId id="269" r:id="rId11"/>
    <p:sldId id="296" r:id="rId12"/>
    <p:sldId id="273" r:id="rId13"/>
    <p:sldId id="297" r:id="rId14"/>
    <p:sldId id="275" r:id="rId15"/>
    <p:sldId id="276" r:id="rId16"/>
    <p:sldId id="278" r:id="rId17"/>
    <p:sldId id="279" r:id="rId18"/>
    <p:sldId id="281" r:id="rId19"/>
    <p:sldId id="282" r:id="rId20"/>
    <p:sldId id="287" r:id="rId21"/>
    <p:sldId id="298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BF85-D344-4450-BAEE-42335FB929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76A9A-ADE9-44C4-984C-276CC724D5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1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465AC-DFFF-4428-B132-2C9A2090FAF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71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297E29-5299-4348-8F53-CF776C1A3D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0383B-8E12-4CED-B2D6-4FD54EEACE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1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7BF58-CD72-4001-87D1-D627678904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5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AA2EC-469D-4AE0-B6A9-DFD56BCEFC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3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DB274-EAFF-454C-AB58-72FC7A1FE8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4D0A2-6AF6-48E1-AA27-548231D79DE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7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FA69-988A-4586-AC70-AC47B3ECE2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1B8D-B57B-41C8-B83A-D81A3F44B5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4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021B5-13B5-41A9-B6F0-F3378FC050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4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72B74D-0179-4DF3-91B4-78DC29A7C7C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EROTISEIS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10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81000" y="5589588"/>
            <a:ext cx="8534400" cy="9636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9750" y="5661025"/>
            <a:ext cx="8229600" cy="762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Εκεί θυσιάστηκε ο δάσκαλος Φώτης Πίττας με άλλους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τρεις συναγωνιστές του. </a:t>
            </a:r>
            <a:endParaRPr lang="en-GB" sz="2200"/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381000" y="5589588"/>
            <a:ext cx="8534400" cy="9636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68313" y="5661025"/>
            <a:ext cx="8301037" cy="7921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Εκεί θυσιάστηκε ο δάσκαλος Φώτης Πίττας με άλλους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τρεις συναγωνιστές του.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ΑΧΥΡΩΝΑ ΤΟΥ ΛΙΟΠΕΤΡΙΟΥ</a:t>
            </a:r>
            <a:r>
              <a:rPr lang="el-GR"/>
              <a:t> </a:t>
            </a:r>
            <a:endParaRPr lang="en-GB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164388" y="0"/>
            <a:ext cx="248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l-GR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Σταυρούλα Βαλιαντή</a:t>
            </a:r>
            <a:endParaRPr lang="en-US" sz="1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23850" y="5373688"/>
            <a:ext cx="8569325" cy="11795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5445125"/>
            <a:ext cx="8351837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Ήρωας του Αγώνα της ΕΟΚΑ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. O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ι Άγγλοι τον δολοφόνησαν στο κρησφύγετό του, στο Δίκωμο,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μετά από προδοσία. </a:t>
            </a: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164388" y="0"/>
            <a:ext cx="248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l-GR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Σταυρούλα Βαλιαντή</a:t>
            </a:r>
            <a:endParaRPr lang="en-US" sz="1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323850" y="5373688"/>
            <a:ext cx="8569325" cy="11795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468313" y="5445125"/>
            <a:ext cx="8351837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Ήρωας του Αγώνα της ΕΟΚΑ.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O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ι Άγγλοι τον δολοφόνησαν στο κρησφύγετό του, στο Δίκωμο,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μετά από προδοσία.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ΚΥΡΙΑΚΟΣ ΜΑΤΣΗΣ</a:t>
            </a:r>
            <a:endParaRPr lang="en-GB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7019925" y="0"/>
            <a:ext cx="248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l-GR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Σταυρούλα Βαλιαντή</a:t>
            </a:r>
            <a:endParaRPr lang="en-US" sz="1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81000" y="5638800"/>
            <a:ext cx="8534400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5715000"/>
            <a:ext cx="8229600" cy="762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Εκτός από τους αγωνιστές, ποιοι άλλοι έλαβαν μέρος στον Αγώνα του 1955 -1959 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;</a:t>
            </a: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381000" y="5638800"/>
            <a:ext cx="8534400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8313" y="5661025"/>
            <a:ext cx="8294687" cy="762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Οι μαθητές, οι γυναίκες και γενικότερα όλος ο κυπριακός λαός βοήθησε τους αγωνιστές στον Αγώνα.</a:t>
            </a:r>
            <a:endParaRPr lang="en-GB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381000" y="5300663"/>
            <a:ext cx="8534400" cy="122396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8313" y="5373688"/>
            <a:ext cx="8280400" cy="109696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Φράση που έλεγαν οι Σπαρτιάτισσες μάνες στα παιδιά τους όταν πήγαιναν στον πόλεμο. Χρησιμοποιήθηκε στην προκήρυξη του </a:t>
            </a:r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</a:t>
            </a:r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γώνα της ΕΟΚΑ.</a:t>
            </a: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164388" y="0"/>
            <a:ext cx="2482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©</a:t>
            </a:r>
            <a:r>
              <a:rPr lang="el-GR" sz="14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Σταυρούλα Βαλιαντή</a:t>
            </a:r>
            <a:endParaRPr lang="en-US" sz="14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81000" y="5410200"/>
            <a:ext cx="8534400" cy="11430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8313" y="5661025"/>
            <a:ext cx="8351837" cy="82232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«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Ή ΤΑΝ Ή ΕΠΙ ΤΑΣ »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ctr"/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9750" y="5373688"/>
            <a:ext cx="8208963" cy="117951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4213" y="5445125"/>
            <a:ext cx="7848600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Τίτλος ποιήματος του Ευαγόρα Παλληκαρίδη. Δείχνει την αγάπη του για την ελευθερία και την απόφασή του να θυσιαστεί για χάρη της.</a:t>
            </a: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685800" y="5734050"/>
            <a:ext cx="7848600" cy="81915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55650" y="5876925"/>
            <a:ext cx="7391400" cy="4572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«Θα πάρω μιαν ανηφοριά»</a:t>
            </a:r>
            <a:endParaRPr lang="en-GB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533400" y="5638800"/>
            <a:ext cx="8229600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9600" y="5715000"/>
            <a:ext cx="8077200" cy="762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11188" y="5734050"/>
            <a:ext cx="8137525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Ποιος ήταν ο πρώτος νεκρός του Απελευθερωτικού </a:t>
            </a:r>
            <a:b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Αγώνα του 1955 - 1959 ; </a:t>
            </a: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381000" y="5300663"/>
            <a:ext cx="8458200" cy="1223962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9750" y="5373688"/>
            <a:ext cx="8135938" cy="1096962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Φράση που είπε ο Λεωνίδας στις Θερμοπύλες, την οποία χρησιμοποίησε και ο Αυξεντίου, όταν οι Άγγλοι του ζήτησαν να παραδοθεί.</a:t>
            </a:r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endParaRPr lang="en-GB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381000" y="5373688"/>
            <a:ext cx="8458200" cy="1150937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9750" y="5445125"/>
            <a:ext cx="8135938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Φράση που είπε ο Λεωνίδας στις Θερμοπύλες, την οποία χρησιμοποίησε και ο Αυξεντίου, όταν οι Άγγλοι του ζήτησαν να παραδοθεί. </a:t>
            </a: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«Μολών Λαβέ»</a:t>
            </a:r>
            <a:endParaRPr lang="en-GB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33400" y="5638800"/>
            <a:ext cx="8229600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5715000"/>
            <a:ext cx="8077200" cy="762000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/>
            </a:r>
            <a:br>
              <a:rPr lang="en-US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11188" y="5734050"/>
            <a:ext cx="8137525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Ποιος ήταν ο πρώτος νεκρός του Απελευθερωτικού </a:t>
            </a:r>
            <a:b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Αγώνα του 1955 - 1959 ; </a:t>
            </a:r>
            <a:r>
              <a:rPr lang="el-G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ΜΟΔΕΣΤΟΣ ΠΑΝΤΕΛΗ</a:t>
            </a: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95288" y="5638800"/>
            <a:ext cx="8424862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5716588"/>
            <a:ext cx="8135938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Ποιος ήρωας του Αγώνα του 1955 - 1959 απαγχονίστηκε τελευταίος; </a:t>
            </a:r>
            <a:endParaRPr lang="en-GB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395288" y="5638800"/>
            <a:ext cx="8424862" cy="9144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9750" y="5716588"/>
            <a:ext cx="8064500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Ποιος ήρωας του Αγώνα του 1955 - 1959 απαγχονίστηκε τελευταίος; </a:t>
            </a:r>
            <a:r>
              <a:rPr lang="el-G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ΕΥΑΓΟΡΑΣ ΠΑΛΛΗΚΑΡΙΔΗΣ</a:t>
            </a:r>
            <a:endParaRPr lang="en-GB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95288" y="5661025"/>
            <a:ext cx="8497887" cy="892175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55650" y="5734050"/>
            <a:ext cx="7696200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Είναι ο πρώτος μαθητής που θυσιάστηκε στο βωμό της </a:t>
            </a:r>
            <a:b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ελευθερίας στον Αγώνα του 1955 – 1959. </a:t>
            </a:r>
            <a:endParaRPr lang="en-GB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23850" y="5661025"/>
            <a:ext cx="8569325" cy="892175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5763" y="5734050"/>
            <a:ext cx="8439150" cy="701675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Είναι ο πρώτος μαθητής που θυσιάστηκε στο βωμό της </a:t>
            </a:r>
            <a:b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ελευθερίας στον Αγώνα του 1955 – 1959. </a:t>
            </a:r>
            <a:r>
              <a:rPr lang="el-G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Πέτρος Γιάλλουρος</a:t>
            </a:r>
            <a:endParaRPr lang="en-GB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5334000"/>
            <a:ext cx="8229600" cy="12192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09600" y="5426075"/>
            <a:ext cx="8077200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Άγγλος σκληροτράχηλος στρατιωτικός που ήρθε στην Κυπρο για να καταπνίξει τον Αγώνα της ΕΟΚΑ.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endParaRPr lang="en-GB" sz="22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LO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5334000"/>
            <a:ext cx="8229600" cy="12192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609600" y="5426075"/>
            <a:ext cx="8077200" cy="1096963"/>
          </a:xfrm>
          <a:prstGeom prst="rect">
            <a:avLst/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Άγγλος σκληροτράχηλος στρατιωτικός που ήρθε στην Κύπρο για να καταπνίξει τον Αγώνα της ΕΟΚΑ. </a:t>
            </a:r>
            <a:br>
              <a:rPr lang="el-GR" sz="2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el-G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ΣΕΡ ΤΖΟΝ ΧΑΡΤΙΝΓΚ</a:t>
            </a:r>
            <a:endParaRPr lang="en-GB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_HI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292</Words>
  <Application>Microsoft Office PowerPoint</Application>
  <PresentationFormat>On-screen Show (4:3)</PresentationFormat>
  <Paragraphs>26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Times New Roman</vt:lpstr>
      <vt:lpstr>Tahoma</vt:lpstr>
      <vt:lpstr>Arial Black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</cp:lastModifiedBy>
  <cp:revision>17</cp:revision>
  <dcterms:created xsi:type="dcterms:W3CDTF">2003-02-19T09:44:31Z</dcterms:created>
  <dcterms:modified xsi:type="dcterms:W3CDTF">2016-04-01T07:06:07Z</dcterms:modified>
</cp:coreProperties>
</file>