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9"/>
  </p:notes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91" r:id="rId13"/>
    <p:sldId id="267" r:id="rId14"/>
    <p:sldId id="268" r:id="rId15"/>
    <p:sldId id="269" r:id="rId16"/>
    <p:sldId id="270" r:id="rId17"/>
    <p:sldId id="271" r:id="rId18"/>
    <p:sldId id="290" r:id="rId19"/>
    <p:sldId id="272" r:id="rId20"/>
    <p:sldId id="273" r:id="rId21"/>
    <p:sldId id="274" r:id="rId22"/>
    <p:sldId id="275" r:id="rId23"/>
    <p:sldId id="279" r:id="rId24"/>
    <p:sldId id="276" r:id="rId25"/>
    <p:sldId id="277" r:id="rId26"/>
    <p:sldId id="283" r:id="rId27"/>
    <p:sldId id="278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9" r:id="rId37"/>
    <p:sldId id="292" r:id="rId3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1" autoAdjust="0"/>
    <p:restoredTop sz="94660"/>
  </p:normalViewPr>
  <p:slideViewPr>
    <p:cSldViewPr>
      <p:cViewPr varScale="1">
        <p:scale>
          <a:sx n="77" d="100"/>
          <a:sy n="77" d="100"/>
        </p:scale>
        <p:origin x="-1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29CBB54-6B3F-41DC-A26E-D682791AE2BD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F3325-E6D4-4C26-8CED-33AC96FC6B8A}" type="slidenum">
              <a:rPr lang="el-GR"/>
              <a:pPr/>
              <a:t>1</a:t>
            </a:fld>
            <a:endParaRPr lang="el-G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BEB71-1076-40EB-952E-FB011108106E}" type="slidenum">
              <a:rPr lang="el-GR"/>
              <a:pPr/>
              <a:t>10</a:t>
            </a:fld>
            <a:endParaRPr lang="el-G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1AFA6-3B31-4453-963D-8F112E4B864F}" type="slidenum">
              <a:rPr lang="el-GR"/>
              <a:pPr/>
              <a:t>11</a:t>
            </a:fld>
            <a:endParaRPr lang="el-G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28B87-F258-447D-B3EE-C0F6347BE985}" type="slidenum">
              <a:rPr lang="el-GR"/>
              <a:pPr/>
              <a:t>12</a:t>
            </a:fld>
            <a:endParaRPr lang="el-GR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84EF2-B6F4-4498-BA76-D8C0DC77F66E}" type="slidenum">
              <a:rPr lang="el-GR"/>
              <a:pPr/>
              <a:t>13</a:t>
            </a:fld>
            <a:endParaRPr lang="el-G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3164B-28EC-43F1-8512-5784EEB2E480}" type="slidenum">
              <a:rPr lang="el-GR"/>
              <a:pPr/>
              <a:t>14</a:t>
            </a:fld>
            <a:endParaRPr lang="el-GR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EABA7-39AA-4881-B6C7-D960FA995AC5}" type="slidenum">
              <a:rPr lang="el-GR"/>
              <a:pPr/>
              <a:t>15</a:t>
            </a:fld>
            <a:endParaRPr lang="el-GR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DE964-5B99-4531-B9A0-7E49C96A979D}" type="slidenum">
              <a:rPr lang="el-GR"/>
              <a:pPr/>
              <a:t>16</a:t>
            </a:fld>
            <a:endParaRPr lang="el-GR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27591-2E90-4747-B6C6-389E60D31974}" type="slidenum">
              <a:rPr lang="el-GR"/>
              <a:pPr/>
              <a:t>17</a:t>
            </a:fld>
            <a:endParaRPr lang="el-G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33C08-9511-4006-942D-D252F27F5E04}" type="slidenum">
              <a:rPr lang="el-GR"/>
              <a:pPr/>
              <a:t>18</a:t>
            </a:fld>
            <a:endParaRPr lang="el-G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FFEF0-28B4-478F-A069-2A687682F8C7}" type="slidenum">
              <a:rPr lang="el-GR"/>
              <a:pPr/>
              <a:t>19</a:t>
            </a:fld>
            <a:endParaRPr lang="el-GR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2D770-8F92-48F5-854D-3186BF0F1E84}" type="slidenum">
              <a:rPr lang="el-GR"/>
              <a:pPr/>
              <a:t>2</a:t>
            </a:fld>
            <a:endParaRPr lang="el-G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73B71-3107-4ADB-9F99-511D48451190}" type="slidenum">
              <a:rPr lang="el-GR"/>
              <a:pPr/>
              <a:t>20</a:t>
            </a:fld>
            <a:endParaRPr lang="el-GR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9DE35-1B22-4025-82EB-87A7A1CB571F}" type="slidenum">
              <a:rPr lang="el-GR"/>
              <a:pPr/>
              <a:t>21</a:t>
            </a:fld>
            <a:endParaRPr lang="el-GR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7E29F-6C14-4B36-8031-2068BE9A8A00}" type="slidenum">
              <a:rPr lang="el-GR"/>
              <a:pPr/>
              <a:t>22</a:t>
            </a:fld>
            <a:endParaRPr lang="el-G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31683-EAF5-45B5-9E6F-557630E42BB7}" type="slidenum">
              <a:rPr lang="el-GR"/>
              <a:pPr/>
              <a:t>23</a:t>
            </a:fld>
            <a:endParaRPr lang="el-GR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9272B-5243-43A6-934B-99D304B96F1E}" type="slidenum">
              <a:rPr lang="el-GR"/>
              <a:pPr/>
              <a:t>24</a:t>
            </a:fld>
            <a:endParaRPr lang="el-G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99634-9730-485D-B000-05D208979F3D}" type="slidenum">
              <a:rPr lang="el-GR"/>
              <a:pPr/>
              <a:t>25</a:t>
            </a:fld>
            <a:endParaRPr lang="el-G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7E932-55F8-4132-BE60-BA3E7AD4FE41}" type="slidenum">
              <a:rPr lang="el-GR"/>
              <a:pPr/>
              <a:t>26</a:t>
            </a:fld>
            <a:endParaRPr lang="el-G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50F9F-7FA7-40CD-8E85-E45061DCEB3E}" type="slidenum">
              <a:rPr lang="el-GR"/>
              <a:pPr/>
              <a:t>27</a:t>
            </a:fld>
            <a:endParaRPr lang="el-GR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CD27F-D026-4CEF-B36A-0AE4B0AE5994}" type="slidenum">
              <a:rPr lang="el-GR"/>
              <a:pPr/>
              <a:t>28</a:t>
            </a:fld>
            <a:endParaRPr lang="el-G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52BE0-989C-4280-8EF5-007EC598F7DF}" type="slidenum">
              <a:rPr lang="el-GR"/>
              <a:pPr/>
              <a:t>29</a:t>
            </a:fld>
            <a:endParaRPr lang="el-G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E6E56-DDE3-4FFB-8EFD-E67B4ADEEE42}" type="slidenum">
              <a:rPr lang="el-GR"/>
              <a:pPr/>
              <a:t>3</a:t>
            </a:fld>
            <a:endParaRPr lang="el-G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17828-B8D4-4D64-91D9-B25EB4F48E0B}" type="slidenum">
              <a:rPr lang="el-GR"/>
              <a:pPr/>
              <a:t>30</a:t>
            </a:fld>
            <a:endParaRPr lang="el-G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439BF-9540-48B7-B57A-B61C9B70BB8B}" type="slidenum">
              <a:rPr lang="el-GR"/>
              <a:pPr/>
              <a:t>31</a:t>
            </a:fld>
            <a:endParaRPr lang="el-G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104A3-1955-45A9-A642-59812C23CF8C}" type="slidenum">
              <a:rPr lang="el-GR"/>
              <a:pPr/>
              <a:t>32</a:t>
            </a:fld>
            <a:endParaRPr lang="el-G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D8FCA-C852-41CC-B491-1745238B8511}" type="slidenum">
              <a:rPr lang="el-GR"/>
              <a:pPr/>
              <a:t>33</a:t>
            </a:fld>
            <a:endParaRPr lang="el-G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74EDD-5914-48AB-863E-4AE9F7A0F905}" type="slidenum">
              <a:rPr lang="el-GR"/>
              <a:pPr/>
              <a:t>34</a:t>
            </a:fld>
            <a:endParaRPr lang="el-G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5DC5F-CDFC-470A-8836-611009891BD9}" type="slidenum">
              <a:rPr lang="el-GR"/>
              <a:pPr/>
              <a:t>35</a:t>
            </a:fld>
            <a:endParaRPr lang="el-G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4D6B2-05BF-4C29-9A63-EC2D28B0012E}" type="slidenum">
              <a:rPr lang="el-GR"/>
              <a:pPr/>
              <a:t>36</a:t>
            </a:fld>
            <a:endParaRPr lang="el-G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0C99E-974E-4833-8D8E-256BE519D21B}" type="slidenum">
              <a:rPr lang="el-GR"/>
              <a:pPr/>
              <a:t>37</a:t>
            </a:fld>
            <a:endParaRPr lang="el-G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D81C3-AF07-4D2B-9CCE-DAA7F60490C1}" type="slidenum">
              <a:rPr lang="el-GR"/>
              <a:pPr/>
              <a:t>4</a:t>
            </a:fld>
            <a:endParaRPr lang="el-G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449D5-4827-40D0-A7D5-3F98F05DA8BB}" type="slidenum">
              <a:rPr lang="el-GR"/>
              <a:pPr/>
              <a:t>5</a:t>
            </a:fld>
            <a:endParaRPr lang="el-G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84465-F657-4381-A886-5C23400231E1}" type="slidenum">
              <a:rPr lang="el-GR"/>
              <a:pPr/>
              <a:t>6</a:t>
            </a:fld>
            <a:endParaRPr lang="el-G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79644-D37F-4C93-9B36-F84AAF5B24AB}" type="slidenum">
              <a:rPr lang="el-GR"/>
              <a:pPr/>
              <a:t>7</a:t>
            </a:fld>
            <a:endParaRPr lang="el-G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B43A6-B4F6-4E00-821C-A8E40FE4115C}" type="slidenum">
              <a:rPr lang="el-GR"/>
              <a:pPr/>
              <a:t>8</a:t>
            </a:fld>
            <a:endParaRPr lang="el-G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10BB9-FF4B-43FF-BFED-7F40C8002228}" type="slidenum">
              <a:rPr lang="el-GR"/>
              <a:pPr/>
              <a:t>9</a:t>
            </a:fld>
            <a:endParaRPr lang="el-G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6C2912-92A3-4539-BA7E-48105770B62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DDEA7-7530-4CCD-8505-47AF7D66F01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55866-951D-4686-8FB0-D638AB8D9F0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D5FC1-2D3F-4CB3-9EC7-F34919D94B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541C-A8E4-4FEA-A0C3-BB9FBEA828B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531BB-59A0-43BD-9D00-321C01B3D66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70FC1-CC71-4AFD-BCD1-310C416345B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8FFC6-C7E5-4381-94D2-018F956CD33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6D1B6-3D5C-42EF-95CF-15B10689593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6C249-724A-4370-9E93-750E64FDB7D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1C267-CA70-4BAD-88FD-2B9CD2BFF84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AA9A87B0-E5D5-4C46-A623-F089CF0BF561}" type="slidenum">
              <a:rPr lang="el-GR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l.wikipedia.org/wiki/%CE%A0%CE%BF%CE%BB%CF%89%CE%BD%CE%AF%CE%B1" TargetMode="External"/><Relationship Id="rId13" Type="http://schemas.openxmlformats.org/officeDocument/2006/relationships/hyperlink" Target="http://el.wikipedia.org/wiki/%CE%9A%CE%AF%CE%B5%CE%B2%CE%BF" TargetMode="External"/><Relationship Id="rId3" Type="http://schemas.openxmlformats.org/officeDocument/2006/relationships/hyperlink" Target="http://images.google.com/imgres?imgurl=http://www1.ocn.ne.jp/~infinite/images/Ukraine.gif&amp;imgrefurl=http://www1.ocn.ne.jp/~infinite/pages/Ukraine.htm&amp;h=277&amp;w=415&amp;sz=2&amp;tbnid=EnD1UNSXQmRy0M:&amp;tbnh=80&amp;tbnw=121&amp;hl=el&amp;start=190&amp;prev=/images?q=Ukraine&amp;start=180&amp;svnum=10&amp;hl=el&amp;lr=&amp;sa=N" TargetMode="External"/><Relationship Id="rId7" Type="http://schemas.openxmlformats.org/officeDocument/2006/relationships/hyperlink" Target="http://el.wikipedia.org/wiki/%CE%9B%CE%B5%CF%85%CE%BA%CE%BF%CF%81%CF%89%CF%83%CE%AF%CE%B1" TargetMode="External"/><Relationship Id="rId12" Type="http://schemas.openxmlformats.org/officeDocument/2006/relationships/hyperlink" Target="http://el.wikipedia.org/wiki/%CE%9C%CE%BF%CE%BB%CE%B4%CE%B1%CE%B2%CE%AF%CE%B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l.wikipedia.org/wiki/%CE%A1%CF%89%CF%83%CE%AF%CE%B1" TargetMode="External"/><Relationship Id="rId11" Type="http://schemas.openxmlformats.org/officeDocument/2006/relationships/hyperlink" Target="http://el.wikipedia.org/wiki/%CE%A1%CE%BF%CF%85%CE%BC%CE%B1%CE%BD%CE%AF%CE%B1" TargetMode="External"/><Relationship Id="rId5" Type="http://schemas.openxmlformats.org/officeDocument/2006/relationships/hyperlink" Target="http://el.wikipedia.org/wiki/%CE%95%CF%85%CF%81%CF%8E%CF%80%CE%B7" TargetMode="External"/><Relationship Id="rId15" Type="http://schemas.openxmlformats.org/officeDocument/2006/relationships/hyperlink" Target="http://el.wikipedia.org/wiki/%CE%93%CF%81%CE%AF%CE%B2%CE%BD%CE%B1" TargetMode="External"/><Relationship Id="rId10" Type="http://schemas.openxmlformats.org/officeDocument/2006/relationships/hyperlink" Target="http://el.wikipedia.org/wiki/%CE%9F%CF%85%CE%B3%CE%B3%CE%B1%CF%81%CE%AF%CE%B1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el.wikipedia.org/wiki/%CE%A3%CE%BB%CE%BF%CE%B2%CE%B1%CE%BA%CE%AF%CE%B1" TargetMode="External"/><Relationship Id="rId14" Type="http://schemas.openxmlformats.org/officeDocument/2006/relationships/hyperlink" Target="http://el.wikipedia.org/wiki/%CE%9F%CF%85%CE%BA%CF%81%CE%B1%CE%BD%CE%B9%CE%BA%CE%AE_%CE%B3%CE%BB%CF%8E%CF%83%CF%83%CE%B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yeshiva%20windows%20Krakow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Ukraine%20goat%20in%20field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boy%20on%20caleche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zingnetworks.nl/!photo/oostvaardersplassen_red_deer_meeting_heck_bul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Ukraine%20horse%20&amp;%20wagon.ht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Ukrainian%20cossack%20band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Warsaw%20Ghetto%20Uprising%20Memorial.ht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Warsaw%20Jewish%20cemetary%202.ht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Zamosc%20synagogue.ht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Zamosc%20town%20square%202.ht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Zygmunt%20III%20monument%20at%20night.ht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inker.wjh.harvard.edu/photos/poland_and_ukraine/pages/Aquarius%20in%20Kupa%20synagogue%20Krakow.ht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0"/>
            <a:ext cx="7416800" cy="1223963"/>
          </a:xfrm>
        </p:spPr>
        <p:txBody>
          <a:bodyPr/>
          <a:lstStyle/>
          <a:p>
            <a:r>
              <a:rPr lang="el-GR"/>
              <a:t>Ουκρανία</a:t>
            </a:r>
          </a:p>
        </p:txBody>
      </p:sp>
      <p:pic>
        <p:nvPicPr>
          <p:cNvPr id="2055" name="Picture 7" descr="Ukrain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052513"/>
            <a:ext cx="4321175" cy="2857500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00113" y="4437063"/>
            <a:ext cx="77771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>
                <a:latin typeface="Arial" charset="0"/>
              </a:rPr>
              <a:t>Η </a:t>
            </a:r>
            <a:r>
              <a:rPr lang="el-GR" b="1" dirty="0">
                <a:latin typeface="Arial" charset="0"/>
              </a:rPr>
              <a:t>Ουκρανία</a:t>
            </a:r>
            <a:r>
              <a:rPr lang="el-GR" dirty="0">
                <a:latin typeface="Arial" charset="0"/>
              </a:rPr>
              <a:t> (</a:t>
            </a:r>
            <a:r>
              <a:rPr lang="el-GR" dirty="0" err="1">
                <a:latin typeface="Arial" charset="0"/>
              </a:rPr>
              <a:t>Україна</a:t>
            </a:r>
            <a:r>
              <a:rPr lang="el-GR" dirty="0">
                <a:latin typeface="Arial" charset="0"/>
              </a:rPr>
              <a:t>) είναι χώρα στην ανατολική </a:t>
            </a:r>
            <a:r>
              <a:rPr lang="el-GR" dirty="0">
                <a:latin typeface="Arial" charset="0"/>
                <a:hlinkClick r:id="rId5" tooltip="Ευρώπη"/>
              </a:rPr>
              <a:t>Ευρώπη</a:t>
            </a:r>
            <a:r>
              <a:rPr lang="el-GR" dirty="0">
                <a:latin typeface="Arial" charset="0"/>
              </a:rPr>
              <a:t>. Συνορεύει με τη </a:t>
            </a:r>
            <a:r>
              <a:rPr lang="el-GR" dirty="0">
                <a:latin typeface="Arial" charset="0"/>
                <a:hlinkClick r:id="rId6" tooltip="Ρωσία"/>
              </a:rPr>
              <a:t>Ρωσία</a:t>
            </a:r>
            <a:r>
              <a:rPr lang="el-GR" dirty="0">
                <a:latin typeface="Arial" charset="0"/>
              </a:rPr>
              <a:t>, τη </a:t>
            </a:r>
            <a:r>
              <a:rPr lang="el-GR" dirty="0">
                <a:latin typeface="Arial" charset="0"/>
                <a:hlinkClick r:id="rId7" tooltip="Λευκορωσία"/>
              </a:rPr>
              <a:t>Λευκορωσία</a:t>
            </a:r>
            <a:r>
              <a:rPr lang="el-GR" dirty="0">
                <a:latin typeface="Arial" charset="0"/>
              </a:rPr>
              <a:t>, τη </a:t>
            </a:r>
            <a:r>
              <a:rPr lang="el-GR" dirty="0">
                <a:latin typeface="Arial" charset="0"/>
                <a:hlinkClick r:id="rId8" tooltip="Πολωνία"/>
              </a:rPr>
              <a:t>Πολωνία</a:t>
            </a:r>
            <a:r>
              <a:rPr lang="el-GR" dirty="0">
                <a:latin typeface="Arial" charset="0"/>
              </a:rPr>
              <a:t>, τη </a:t>
            </a:r>
            <a:r>
              <a:rPr lang="el-GR" dirty="0">
                <a:latin typeface="Arial" charset="0"/>
                <a:hlinkClick r:id="rId9" tooltip="Σλοβακία"/>
              </a:rPr>
              <a:t>Σλοβακία</a:t>
            </a:r>
            <a:r>
              <a:rPr lang="el-GR" dirty="0">
                <a:latin typeface="Arial" charset="0"/>
              </a:rPr>
              <a:t>, την </a:t>
            </a:r>
            <a:r>
              <a:rPr lang="el-GR" dirty="0">
                <a:latin typeface="Arial" charset="0"/>
                <a:hlinkClick r:id="rId10" tooltip="Ουγγαρία"/>
              </a:rPr>
              <a:t>Ουγγαρία</a:t>
            </a:r>
            <a:r>
              <a:rPr lang="el-GR" dirty="0">
                <a:latin typeface="Arial" charset="0"/>
              </a:rPr>
              <a:t>, τη </a:t>
            </a:r>
            <a:r>
              <a:rPr lang="el-GR" dirty="0">
                <a:latin typeface="Arial" charset="0"/>
                <a:hlinkClick r:id="rId11" tooltip="Ρουμανία"/>
              </a:rPr>
              <a:t>Ρουμανία</a:t>
            </a:r>
            <a:r>
              <a:rPr lang="el-GR" dirty="0">
                <a:latin typeface="Arial" charset="0"/>
              </a:rPr>
              <a:t> και τη </a:t>
            </a:r>
            <a:r>
              <a:rPr lang="el-GR" dirty="0">
                <a:latin typeface="Arial" charset="0"/>
                <a:hlinkClick r:id="rId12" tooltip="Μολδαβία"/>
              </a:rPr>
              <a:t>Μολδαβία</a:t>
            </a:r>
            <a:r>
              <a:rPr lang="el-GR" dirty="0">
                <a:latin typeface="Arial" charset="0"/>
              </a:rPr>
              <a:t>. Η έκταση της χώρας είναι 603.700 </a:t>
            </a:r>
            <a:r>
              <a:rPr lang="el-GR" dirty="0" err="1">
                <a:latin typeface="Arial" charset="0"/>
              </a:rPr>
              <a:t>χλμ</a:t>
            </a:r>
            <a:r>
              <a:rPr lang="el-GR" dirty="0">
                <a:latin typeface="Arial" charset="0"/>
              </a:rPr>
              <a:t>². Ο πληθυσμός είναι 47.732.079 άτομα.</a:t>
            </a:r>
          </a:p>
          <a:p>
            <a:r>
              <a:rPr lang="el-GR" dirty="0">
                <a:latin typeface="Arial" charset="0"/>
              </a:rPr>
              <a:t>Πρωτεύουσα της Ουκρανίας είναι το </a:t>
            </a:r>
            <a:r>
              <a:rPr lang="el-GR" dirty="0">
                <a:latin typeface="Arial" charset="0"/>
                <a:hlinkClick r:id="rId13" tooltip="Κίεβο"/>
              </a:rPr>
              <a:t>Κίεβο</a:t>
            </a:r>
            <a:r>
              <a:rPr lang="el-GR" dirty="0">
                <a:latin typeface="Arial" charset="0"/>
              </a:rPr>
              <a:t>. Η επίσημη γλώσσα είναι τα </a:t>
            </a:r>
            <a:r>
              <a:rPr lang="el-GR" dirty="0">
                <a:latin typeface="Arial" charset="0"/>
                <a:hlinkClick r:id="rId14" tooltip="Ουκρανική γλώσσα"/>
              </a:rPr>
              <a:t>ουκρανικά</a:t>
            </a:r>
            <a:r>
              <a:rPr lang="el-GR" dirty="0">
                <a:latin typeface="Arial" charset="0"/>
              </a:rPr>
              <a:t>. Το νόμισμα της χώρας είναι η </a:t>
            </a:r>
            <a:r>
              <a:rPr lang="el-GR" dirty="0" err="1">
                <a:latin typeface="Arial" charset="0"/>
                <a:hlinkClick r:id="rId15" tooltip="Γρίβνα"/>
              </a:rPr>
              <a:t>γρίβνα</a:t>
            </a:r>
            <a:r>
              <a:rPr lang="el-GR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Πράσινο τοπίο</a:t>
            </a:r>
          </a:p>
        </p:txBody>
      </p:sp>
      <p:pic>
        <p:nvPicPr>
          <p:cNvPr id="11269" name="Picture 5" descr="d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00213"/>
            <a:ext cx="619125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Παστά ψάρια</a:t>
            </a:r>
          </a:p>
        </p:txBody>
      </p:sp>
      <p:pic>
        <p:nvPicPr>
          <p:cNvPr id="16389" name="Picture 5" descr="fish_s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628775"/>
            <a:ext cx="5715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Ψάρι</a:t>
            </a:r>
          </a:p>
        </p:txBody>
      </p:sp>
      <p:pic>
        <p:nvPicPr>
          <p:cNvPr id="91141" name="Picture 5" descr="unappetizing herr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916113"/>
            <a:ext cx="6072187" cy="455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Ψάρια στα κάρβουνα,</a:t>
            </a:r>
            <a:br>
              <a:rPr lang="el-GR" sz="4000"/>
            </a:br>
            <a:r>
              <a:rPr lang="el-GR" sz="4000"/>
              <a:t>Είδος σούπας</a:t>
            </a:r>
          </a:p>
        </p:txBody>
      </p:sp>
      <p:pic>
        <p:nvPicPr>
          <p:cNvPr id="17413" name="Picture 5" descr="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3370262" cy="4492625"/>
          </a:xfrm>
          <a:prstGeom prst="rect">
            <a:avLst/>
          </a:prstGeom>
          <a:noFill/>
        </p:spPr>
      </p:pic>
      <p:pic>
        <p:nvPicPr>
          <p:cNvPr id="17415" name="Picture 7" descr="tregory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92613" y="2032000"/>
            <a:ext cx="3744912" cy="40592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Μουσικά όργανα</a:t>
            </a:r>
          </a:p>
        </p:txBody>
      </p:sp>
      <p:pic>
        <p:nvPicPr>
          <p:cNvPr id="18437" name="Picture 5" descr="entertai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3640137" cy="4852987"/>
          </a:xfrm>
          <a:prstGeom prst="rect">
            <a:avLst/>
          </a:prstGeom>
          <a:noFill/>
        </p:spPr>
      </p:pic>
      <p:pic>
        <p:nvPicPr>
          <p:cNvPr id="18439" name="Picture 7" descr="PEOH16man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1773238"/>
            <a:ext cx="3762375" cy="47529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Θρησκεία</a:t>
            </a:r>
          </a:p>
        </p:txBody>
      </p:sp>
      <p:pic>
        <p:nvPicPr>
          <p:cNvPr id="19461" name="Picture 5" descr="kcav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6700" y="1412875"/>
            <a:ext cx="3416300" cy="5040313"/>
          </a:xfrm>
          <a:noFill/>
          <a:ln/>
        </p:spPr>
      </p:pic>
      <p:pic>
        <p:nvPicPr>
          <p:cNvPr id="19468" name="Picture 12" descr="monastery-ukra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628775"/>
            <a:ext cx="3921125" cy="4510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Πλατεία της ανεξαρτησίας</a:t>
            </a:r>
          </a:p>
        </p:txBody>
      </p:sp>
      <p:pic>
        <p:nvPicPr>
          <p:cNvPr id="20485" name="Picture 5" descr="independent%20square-ukra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557338"/>
            <a:ext cx="3913188" cy="5048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Καρποί από τη ουκρανική φύση</a:t>
            </a:r>
          </a:p>
        </p:txBody>
      </p:sp>
      <p:pic>
        <p:nvPicPr>
          <p:cNvPr id="21509" name="Picture 5" descr="Ukraine far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557338"/>
            <a:ext cx="6481763" cy="4935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Ζαχαρότευτλα</a:t>
            </a:r>
          </a:p>
        </p:txBody>
      </p:sp>
      <p:pic>
        <p:nvPicPr>
          <p:cNvPr id="89093" name="Picture 5" descr="bee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628775"/>
            <a:ext cx="6288088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Αστεροσκοπίο</a:t>
            </a:r>
          </a:p>
        </p:txBody>
      </p:sp>
      <p:pic>
        <p:nvPicPr>
          <p:cNvPr id="22533" name="Picture 5" descr="obser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628775"/>
            <a:ext cx="6335713" cy="4219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4797425"/>
            <a:ext cx="8229600" cy="1143000"/>
          </a:xfrm>
        </p:spPr>
        <p:txBody>
          <a:bodyPr/>
          <a:lstStyle/>
          <a:p>
            <a:r>
              <a:rPr lang="el-GR"/>
              <a:t>Θέση της Ουκρανίας</a:t>
            </a:r>
          </a:p>
        </p:txBody>
      </p:sp>
      <p:pic>
        <p:nvPicPr>
          <p:cNvPr id="3082" name="Picture 10" descr="Ukraine on the map of Eur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0"/>
            <a:ext cx="6503988" cy="4516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Μουσείο Φαρμακευτικής</a:t>
            </a:r>
          </a:p>
        </p:txBody>
      </p:sp>
      <p:pic>
        <p:nvPicPr>
          <p:cNvPr id="23557" name="Picture 5" descr="muz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33600"/>
            <a:ext cx="7429500" cy="4133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/>
              <a:t>Κορίτσι με παραδοσιακή στολή, στον αγρό</a:t>
            </a:r>
          </a:p>
        </p:txBody>
      </p:sp>
      <p:pic>
        <p:nvPicPr>
          <p:cNvPr id="28677" name="Picture 5" descr="ukra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343025"/>
            <a:ext cx="4816475" cy="551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Ουκρανικές αερογραμμές</a:t>
            </a:r>
          </a:p>
        </p:txBody>
      </p:sp>
      <p:pic>
        <p:nvPicPr>
          <p:cNvPr id="29701" name="Picture 5" descr="ps737-3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00213"/>
            <a:ext cx="7561262" cy="4695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Gotsk Kirke</a:t>
            </a:r>
            <a:endParaRPr lang="el-GR"/>
          </a:p>
        </p:txBody>
      </p:sp>
      <p:pic>
        <p:nvPicPr>
          <p:cNvPr id="34821" name="Picture 5" descr="IMG_07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844675"/>
            <a:ext cx="6388100" cy="4791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Ωραία κτίρια</a:t>
            </a:r>
          </a:p>
        </p:txBody>
      </p:sp>
      <p:pic>
        <p:nvPicPr>
          <p:cNvPr id="30724" name="Picture 4" descr="Kharkov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54163" y="1981200"/>
            <a:ext cx="6034087" cy="4114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Άγρια ζωή, ελάφια</a:t>
            </a:r>
          </a:p>
        </p:txBody>
      </p:sp>
      <p:pic>
        <p:nvPicPr>
          <p:cNvPr id="31753" name="Picture 9" descr="Oostvaardersplassen_red_deer_meeting_Heck_bu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916113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Ένα γίδι βόσκει αμέρημνο</a:t>
            </a:r>
          </a:p>
        </p:txBody>
      </p:sp>
      <p:pic>
        <p:nvPicPr>
          <p:cNvPr id="74757" name="Picture 5" descr="Ukraine goat in fiel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773238"/>
            <a:ext cx="6000750" cy="450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Αθλητισμός</a:t>
            </a:r>
          </a:p>
        </p:txBody>
      </p:sp>
      <p:pic>
        <p:nvPicPr>
          <p:cNvPr id="32775" name="Picture 7" descr="Valeriya in September 2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9675" y="2306638"/>
            <a:ext cx="2533650" cy="3463925"/>
          </a:xfrm>
          <a:noFill/>
          <a:ln/>
        </p:spPr>
      </p:pic>
      <p:pic>
        <p:nvPicPr>
          <p:cNvPr id="32773" name="Picture 5" descr="ukraine-khimi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557338"/>
            <a:ext cx="3575050" cy="4978400"/>
          </a:xfrm>
          <a:prstGeom prst="rect">
            <a:avLst/>
          </a:prstGeom>
          <a:noFill/>
        </p:spPr>
      </p:pic>
      <p:pic>
        <p:nvPicPr>
          <p:cNvPr id="32778" name="Picture 10" descr="Valeriya in March 2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88913"/>
            <a:ext cx="2376488" cy="15811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Κίεβο</a:t>
            </a:r>
          </a:p>
        </p:txBody>
      </p:sp>
      <p:pic>
        <p:nvPicPr>
          <p:cNvPr id="35845" name="Picture 5" descr="IMG_06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8775"/>
            <a:ext cx="6624637" cy="4968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Kirke</a:t>
            </a:r>
            <a:endParaRPr lang="el-GR"/>
          </a:p>
        </p:txBody>
      </p:sp>
      <p:pic>
        <p:nvPicPr>
          <p:cNvPr id="36869" name="Picture 5" descr="IMG_0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557338"/>
            <a:ext cx="6335712" cy="4751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Χώρες που συνορεύει</a:t>
            </a:r>
          </a:p>
        </p:txBody>
      </p:sp>
      <p:pic>
        <p:nvPicPr>
          <p:cNvPr id="6149" name="Picture 5" descr="Kiev map. Maps of Ukra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420938"/>
            <a:ext cx="6019800" cy="3067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Ανεμόμυλοι</a:t>
            </a:r>
          </a:p>
        </p:txBody>
      </p:sp>
      <p:pic>
        <p:nvPicPr>
          <p:cNvPr id="37893" name="Picture 5" descr="IMG_05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12875"/>
            <a:ext cx="6624638" cy="4968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/>
              <a:t>Παραδοσιακός τρόπος μεταφοράς</a:t>
            </a:r>
          </a:p>
        </p:txBody>
      </p:sp>
      <p:pic>
        <p:nvPicPr>
          <p:cNvPr id="75781" name="Picture 5" descr="Ukraine horse &amp; wag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844675"/>
            <a:ext cx="6288087" cy="466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Ελεύθερη βόσκηση αγελάδων</a:t>
            </a:r>
          </a:p>
        </p:txBody>
      </p:sp>
      <p:pic>
        <p:nvPicPr>
          <p:cNvPr id="76805" name="Picture 5" descr="Ukrainian woman walking cow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989138"/>
            <a:ext cx="5784850" cy="429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Μνημείο πολέμου</a:t>
            </a:r>
          </a:p>
        </p:txBody>
      </p:sp>
      <p:pic>
        <p:nvPicPr>
          <p:cNvPr id="77829" name="Picture 5" descr="Warsaw Ghetto Uprising Memori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1557338"/>
            <a:ext cx="5903913" cy="493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Wroclaw City Hall</a:t>
            </a:r>
            <a:endParaRPr lang="el-GR"/>
          </a:p>
        </p:txBody>
      </p:sp>
      <p:pic>
        <p:nvPicPr>
          <p:cNvPr id="78853" name="Picture 5" descr="Wroclaw city ha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628775"/>
            <a:ext cx="5208587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Zamosc town square</a:t>
            </a:r>
            <a:endParaRPr lang="el-GR"/>
          </a:p>
        </p:txBody>
      </p:sp>
      <p:pic>
        <p:nvPicPr>
          <p:cNvPr id="79877" name="Picture 5" descr="Zamosc town squa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1773238"/>
            <a:ext cx="5929313" cy="417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931150" cy="815975"/>
          </a:xfrm>
        </p:spPr>
        <p:txBody>
          <a:bodyPr/>
          <a:lstStyle/>
          <a:p>
            <a:r>
              <a:rPr lang="en-US" sz="2400"/>
              <a:t>Zamosc town square</a:t>
            </a:r>
            <a:endParaRPr lang="el-GR" sz="2400"/>
          </a:p>
        </p:txBody>
      </p:sp>
      <p:pic>
        <p:nvPicPr>
          <p:cNvPr id="80901" name="Picture 5" descr="Zamosc window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143000"/>
            <a:ext cx="759142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7050" cy="671513"/>
          </a:xfrm>
        </p:spPr>
        <p:txBody>
          <a:bodyPr/>
          <a:lstStyle/>
          <a:p>
            <a:r>
              <a:rPr lang="el-GR" sz="4000"/>
              <a:t>Παράθυρα της Κρακοβίας</a:t>
            </a:r>
          </a:p>
        </p:txBody>
      </p:sp>
      <p:pic>
        <p:nvPicPr>
          <p:cNvPr id="92165" name="Picture 5" descr="yeshiva windows Krak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Χαρτονομίσματα</a:t>
            </a:r>
          </a:p>
        </p:txBody>
      </p:sp>
      <p:pic>
        <p:nvPicPr>
          <p:cNvPr id="4101" name="Picture 5" descr="ukraine-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3000375" cy="5172075"/>
          </a:xfrm>
          <a:prstGeom prst="rect">
            <a:avLst/>
          </a:prstGeom>
          <a:noFill/>
        </p:spPr>
      </p:pic>
      <p:pic>
        <p:nvPicPr>
          <p:cNvPr id="4103" name="Picture 7" descr="ukraine-8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1341438"/>
            <a:ext cx="3071812" cy="52562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Αξιοθέατα</a:t>
            </a:r>
          </a:p>
        </p:txBody>
      </p:sp>
      <p:pic>
        <p:nvPicPr>
          <p:cNvPr id="5125" name="Picture 5" descr="shev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33600"/>
            <a:ext cx="4824412" cy="3297238"/>
          </a:xfrm>
          <a:prstGeom prst="rect">
            <a:avLst/>
          </a:prstGeom>
          <a:noFill/>
        </p:spPr>
      </p:pic>
      <p:pic>
        <p:nvPicPr>
          <p:cNvPr id="5127" name="Picture 7" descr="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2781300"/>
            <a:ext cx="3033713" cy="249713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Από την καθημερινή ζωή</a:t>
            </a:r>
          </a:p>
        </p:txBody>
      </p:sp>
      <p:pic>
        <p:nvPicPr>
          <p:cNvPr id="8197" name="Picture 5" descr="00_beach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530475"/>
            <a:ext cx="4608512" cy="3459163"/>
          </a:xfrm>
          <a:prstGeom prst="rect">
            <a:avLst/>
          </a:prstGeom>
          <a:noFill/>
        </p:spPr>
      </p:pic>
      <p:pic>
        <p:nvPicPr>
          <p:cNvPr id="8201" name="Picture 9" descr="roll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429000"/>
            <a:ext cx="3059112" cy="2297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Παραδοσιακή ενδυμασία</a:t>
            </a:r>
          </a:p>
        </p:txBody>
      </p:sp>
      <p:pic>
        <p:nvPicPr>
          <p:cNvPr id="7173" name="Picture 5" descr="00_fashionsho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700213"/>
            <a:ext cx="4465637" cy="3352800"/>
          </a:xfrm>
          <a:prstGeom prst="rect">
            <a:avLst/>
          </a:prstGeom>
          <a:noFill/>
        </p:spPr>
      </p:pic>
      <p:pic>
        <p:nvPicPr>
          <p:cNvPr id="7178" name="Picture 10" descr="00_fashionshow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73463"/>
            <a:ext cx="3924300" cy="294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Το τραπέζι των Ουκρανών</a:t>
            </a:r>
          </a:p>
        </p:txBody>
      </p:sp>
      <p:pic>
        <p:nvPicPr>
          <p:cNvPr id="9221" name="Picture 5" descr="foo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060575"/>
            <a:ext cx="3046412" cy="4060825"/>
          </a:xfrm>
          <a:prstGeom prst="rect">
            <a:avLst/>
          </a:prstGeom>
          <a:noFill/>
        </p:spPr>
      </p:pic>
      <p:pic>
        <p:nvPicPr>
          <p:cNvPr id="9223" name="Picture 7" descr="foo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844675"/>
            <a:ext cx="3206750" cy="42751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Ουκρανές γιαγιάδες</a:t>
            </a:r>
          </a:p>
        </p:txBody>
      </p:sp>
      <p:pic>
        <p:nvPicPr>
          <p:cNvPr id="10245" name="Picture 5" descr="begg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00213"/>
            <a:ext cx="6191250" cy="4648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254</TotalTime>
  <Words>197</Words>
  <Application>Microsoft Office PowerPoint</Application>
  <PresentationFormat>On-screen Show (4:3)</PresentationFormat>
  <Paragraphs>76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Textured</vt:lpstr>
      <vt:lpstr>Ουκρανία</vt:lpstr>
      <vt:lpstr>Θέση της Ουκρανίας</vt:lpstr>
      <vt:lpstr>Χώρες που συνορεύει</vt:lpstr>
      <vt:lpstr>Χαρτονομίσματα</vt:lpstr>
      <vt:lpstr>Αξιοθέατα</vt:lpstr>
      <vt:lpstr>Από την καθημερινή ζωή</vt:lpstr>
      <vt:lpstr>Παραδοσιακή ενδυμασία</vt:lpstr>
      <vt:lpstr>Το τραπέζι των Ουκρανών</vt:lpstr>
      <vt:lpstr>Ουκρανές γιαγιάδες</vt:lpstr>
      <vt:lpstr>Πράσινο τοπίο</vt:lpstr>
      <vt:lpstr>Παστά ψάρια</vt:lpstr>
      <vt:lpstr>Ψάρι</vt:lpstr>
      <vt:lpstr>Ψάρια στα κάρβουνα, Είδος σούπας</vt:lpstr>
      <vt:lpstr>Μουσικά όργανα</vt:lpstr>
      <vt:lpstr>Θρησκεία</vt:lpstr>
      <vt:lpstr>Πλατεία της ανεξαρτησίας</vt:lpstr>
      <vt:lpstr>Καρποί από τη ουκρανική φύση</vt:lpstr>
      <vt:lpstr>Ζαχαρότευτλα</vt:lpstr>
      <vt:lpstr>Αστεροσκοπίο</vt:lpstr>
      <vt:lpstr>Μουσείο Φαρμακευτικής</vt:lpstr>
      <vt:lpstr>Κορίτσι με παραδοσιακή στολή, στον αγρό</vt:lpstr>
      <vt:lpstr>Ουκρανικές αερογραμμές</vt:lpstr>
      <vt:lpstr>Gotsk Kirke</vt:lpstr>
      <vt:lpstr>Ωραία κτίρια</vt:lpstr>
      <vt:lpstr>Άγρια ζωή, ελάφια</vt:lpstr>
      <vt:lpstr>Ένα γίδι βόσκει αμέρημνο</vt:lpstr>
      <vt:lpstr>Αθλητισμός</vt:lpstr>
      <vt:lpstr>Κίεβο</vt:lpstr>
      <vt:lpstr>Kirke</vt:lpstr>
      <vt:lpstr>Ανεμόμυλοι</vt:lpstr>
      <vt:lpstr>Παραδοσιακός τρόπος μεταφοράς</vt:lpstr>
      <vt:lpstr>Ελεύθερη βόσκηση αγελάδων</vt:lpstr>
      <vt:lpstr>Μνημείο πολέμου</vt:lpstr>
      <vt:lpstr>Wroclaw City Hall</vt:lpstr>
      <vt:lpstr>Zamosc town square</vt:lpstr>
      <vt:lpstr>Zamosc town square</vt:lpstr>
      <vt:lpstr>Παράθυρα της Κρακοβίας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Ουκρανία</dc:title>
  <dc:creator>User</dc:creator>
  <cp:lastModifiedBy>Theodoros</cp:lastModifiedBy>
  <cp:revision>13</cp:revision>
  <dcterms:created xsi:type="dcterms:W3CDTF">2006-05-28T15:33:33Z</dcterms:created>
  <dcterms:modified xsi:type="dcterms:W3CDTF">2020-03-29T20:37:33Z</dcterms:modified>
</cp:coreProperties>
</file>